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7CEB-68EE-4C3D-9B8B-C64C1BD2876A}" type="datetimeFigureOut">
              <a:rPr lang="en-US" smtClean="0"/>
              <a:pPr/>
              <a:t>20-08-2015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15BA-D4EB-4915-83D8-75105A20C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457200"/>
            <a:ext cx="7124700" cy="116204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Shrimati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ndira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andhi College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(Nationally Accredited at ‘A’ Grade by NAAC - 3</a:t>
            </a:r>
            <a:r>
              <a:rPr lang="en-US" sz="1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Cycle)	</a:t>
            </a:r>
            <a:b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Tiruchirappalli-2</a:t>
            </a:r>
            <a:b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1676400"/>
            <a:ext cx="6543675" cy="10668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r>
              <a:rPr lang="en-US" sz="1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Career guidance and placement </a:t>
            </a:r>
            <a:r>
              <a:rPr lang="en-US" sz="1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cell</a:t>
            </a:r>
          </a:p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Training &amp; certificate</a:t>
            </a:r>
          </a:p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</a:t>
            </a:r>
            <a:endParaRPr lang="en-US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1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Microsoft certificate course</a:t>
            </a:r>
          </a:p>
          <a:p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MTA-Networking Fundamentals (98-366)</a:t>
            </a:r>
          </a:p>
          <a:p>
            <a:pPr algn="l">
              <a:lnSpc>
                <a:spcPct val="120000"/>
              </a:lnSpc>
            </a:pPr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" y="3067051"/>
            <a:ext cx="1752601" cy="13525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02-02-2015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18-02-2015</a:t>
            </a:r>
          </a:p>
          <a:p>
            <a:pPr algn="ctr"/>
            <a:endParaRPr lang="en-US" dirty="0"/>
          </a:p>
        </p:txBody>
      </p:sp>
      <p:sp>
        <p:nvSpPr>
          <p:cNvPr id="10" name="Flowchart: Punched Tape 9"/>
          <p:cNvSpPr/>
          <p:nvPr/>
        </p:nvSpPr>
        <p:spPr>
          <a:xfrm>
            <a:off x="5334000" y="4419600"/>
            <a:ext cx="31242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No of Students participated :92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No. of student certified :71</a:t>
            </a:r>
          </a:p>
        </p:txBody>
      </p:sp>
      <p:sp>
        <p:nvSpPr>
          <p:cNvPr id="8" name="Plaque 7"/>
          <p:cNvSpPr/>
          <p:nvPr/>
        </p:nvSpPr>
        <p:spPr>
          <a:xfrm>
            <a:off x="152400" y="4800599"/>
            <a:ext cx="4953000" cy="1676401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84016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Benefits of Microsoft Certificate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84016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It objectively shows employers your level of</a:t>
            </a:r>
            <a:r>
              <a:rPr lang="en-US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 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knowledge.	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840163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You get a professional advantage with regard to new technologies.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840163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More skills lead to more money.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904999" y="3124200"/>
            <a:ext cx="6477001" cy="10668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5600" b="1" i="0" u="none" strike="noStrike" kern="1200" cap="all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Programme</a:t>
            </a:r>
            <a:r>
              <a:rPr kumimoji="0" lang="en-US" sz="56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conducted by : </a:t>
            </a:r>
            <a:r>
              <a:rPr kumimoji="0" lang="en-US" sz="5600" b="1" i="0" u="none" strike="noStrike" kern="1200" cap="all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Mr.S.venkatasubramanian</a:t>
            </a:r>
            <a:r>
              <a:rPr kumimoji="0" lang="en-US" sz="56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M.E.,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Associate Professor &amp; Head / CSE,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</a:t>
            </a:r>
            <a:r>
              <a:rPr kumimoji="0" lang="en-US" sz="4800" b="1" i="0" u="none" strike="noStrike" kern="1200" cap="all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Saranathan</a:t>
            </a:r>
            <a:r>
              <a:rPr kumimoji="0" lang="en-US" sz="4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college of Engineering,Trichy-12.</a:t>
            </a:r>
            <a:endParaRPr kumimoji="0" lang="en-US" sz="3600" b="1" i="0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Documents and Settings\naa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1000"/>
            <a:ext cx="914400" cy="9144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81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76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Shrimati Indira Gandhi College      (Nationally Accredited at ‘A’ Grade by NAAC - 3rd Cycle)        Tiruchirappalli-2 </vt:lpstr>
    </vt:vector>
  </TitlesOfParts>
  <Company>SIGC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Shrimati Indira Gandhi College (Nationally Re-accredited at ‘A’ Grade by NAAC)  Tiruchirappalli-2</dc:title>
  <dc:creator>pm</dc:creator>
  <cp:lastModifiedBy>naac</cp:lastModifiedBy>
  <cp:revision>14</cp:revision>
  <dcterms:created xsi:type="dcterms:W3CDTF">2015-08-13T09:08:05Z</dcterms:created>
  <dcterms:modified xsi:type="dcterms:W3CDTF">2015-08-20T10:17:13Z</dcterms:modified>
</cp:coreProperties>
</file>