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43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47CEB-68EE-4C3D-9B8B-C64C1BD2876A}" type="datetimeFigureOut">
              <a:rPr lang="en-US" smtClean="0"/>
              <a:pPr/>
              <a:t>20-08-2015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715BA-D4EB-4915-83D8-75105A20C5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47CEB-68EE-4C3D-9B8B-C64C1BD2876A}" type="datetimeFigureOut">
              <a:rPr lang="en-US" smtClean="0"/>
              <a:pPr/>
              <a:t>20-08-2015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715BA-D4EB-4915-83D8-75105A20C5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47CEB-68EE-4C3D-9B8B-C64C1BD2876A}" type="datetimeFigureOut">
              <a:rPr lang="en-US" smtClean="0"/>
              <a:pPr/>
              <a:t>20-08-2015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715BA-D4EB-4915-83D8-75105A20C5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47CEB-68EE-4C3D-9B8B-C64C1BD2876A}" type="datetimeFigureOut">
              <a:rPr lang="en-US" smtClean="0"/>
              <a:pPr/>
              <a:t>20-08-2015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715BA-D4EB-4915-83D8-75105A20C5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47CEB-68EE-4C3D-9B8B-C64C1BD2876A}" type="datetimeFigureOut">
              <a:rPr lang="en-US" smtClean="0"/>
              <a:pPr/>
              <a:t>20-08-2015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715BA-D4EB-4915-83D8-75105A20C5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47CEB-68EE-4C3D-9B8B-C64C1BD2876A}" type="datetimeFigureOut">
              <a:rPr lang="en-US" smtClean="0"/>
              <a:pPr/>
              <a:t>20-08-2015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715BA-D4EB-4915-83D8-75105A20C5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47CEB-68EE-4C3D-9B8B-C64C1BD2876A}" type="datetimeFigureOut">
              <a:rPr lang="en-US" smtClean="0"/>
              <a:pPr/>
              <a:t>20-08-2015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715BA-D4EB-4915-83D8-75105A20C5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47CEB-68EE-4C3D-9B8B-C64C1BD2876A}" type="datetimeFigureOut">
              <a:rPr lang="en-US" smtClean="0"/>
              <a:pPr/>
              <a:t>20-08-2015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715BA-D4EB-4915-83D8-75105A20C5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47CEB-68EE-4C3D-9B8B-C64C1BD2876A}" type="datetimeFigureOut">
              <a:rPr lang="en-US" smtClean="0"/>
              <a:pPr/>
              <a:t>20-08-2015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715BA-D4EB-4915-83D8-75105A20C5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47CEB-68EE-4C3D-9B8B-C64C1BD2876A}" type="datetimeFigureOut">
              <a:rPr lang="en-US" smtClean="0"/>
              <a:pPr/>
              <a:t>20-08-2015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715BA-D4EB-4915-83D8-75105A20C5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47CEB-68EE-4C3D-9B8B-C64C1BD2876A}" type="datetimeFigureOut">
              <a:rPr lang="en-US" smtClean="0"/>
              <a:pPr/>
              <a:t>20-08-2015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715BA-D4EB-4915-83D8-75105A20C5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547CEB-68EE-4C3D-9B8B-C64C1BD2876A}" type="datetimeFigureOut">
              <a:rPr lang="en-US" smtClean="0"/>
              <a:pPr/>
              <a:t>20-08-2015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E715BA-D4EB-4915-83D8-75105A20C5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76300" y="457200"/>
            <a:ext cx="7124700" cy="1162049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36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Shrimati</a:t>
            </a:r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</a:t>
            </a:r>
            <a:r>
              <a:rPr lang="en-US" sz="36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ndira</a:t>
            </a:r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G</a:t>
            </a:r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andhi College</a:t>
            </a:r>
            <a:r>
              <a:rPr lang="en-US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en-US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</a:t>
            </a:r>
            <a:r>
              <a:rPr lang="en-US" sz="1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(Nationally Accredited at ‘A’ Grade by NAAC - 3</a:t>
            </a:r>
            <a:r>
              <a:rPr lang="en-US" sz="1600" b="1" spc="50" baseline="3000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rd</a:t>
            </a:r>
            <a:r>
              <a:rPr lang="en-US" sz="1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Cycle)	</a:t>
            </a:r>
            <a:br>
              <a:rPr lang="en-US" sz="1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en-US" sz="1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Tiruchirappalli-2</a:t>
            </a:r>
            <a:br>
              <a:rPr lang="en-US" sz="1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endParaRPr lang="en-US" sz="1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7325" y="1676400"/>
            <a:ext cx="6543675" cy="1066800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>
            <a:normAutofit fontScale="25000" lnSpcReduction="20000"/>
          </a:bodyPr>
          <a:lstStyle/>
          <a:p>
            <a:r>
              <a:rPr lang="en-US" sz="11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Career guidance and placement </a:t>
            </a:r>
            <a:r>
              <a:rPr lang="en-US" sz="11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cell</a:t>
            </a:r>
          </a:p>
          <a:p>
            <a:r>
              <a:rPr lang="en-US" sz="8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Training &amp; certificate</a:t>
            </a:r>
          </a:p>
          <a:p>
            <a:r>
              <a:rPr lang="en-US" sz="8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in</a:t>
            </a:r>
            <a:endParaRPr lang="en-US" sz="80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r>
              <a:rPr lang="en-US" sz="12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Microsoft certificate course</a:t>
            </a:r>
          </a:p>
          <a:p>
            <a:r>
              <a:rPr lang="en-US" sz="5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MTA-Networking Fundamentals (98-366)</a:t>
            </a:r>
          </a:p>
          <a:p>
            <a:pPr algn="l">
              <a:lnSpc>
                <a:spcPct val="120000"/>
              </a:lnSpc>
            </a:pPr>
            <a:r>
              <a:rPr lang="en-US" sz="5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             </a:t>
            </a:r>
            <a:endParaRPr lang="en-US" sz="36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9" name="Oval 8"/>
          <p:cNvSpPr/>
          <p:nvPr/>
        </p:nvSpPr>
        <p:spPr>
          <a:xfrm>
            <a:off x="76200" y="3067051"/>
            <a:ext cx="1752601" cy="1352549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DATE:</a:t>
            </a: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02-02-2015 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TO </a:t>
            </a:r>
          </a:p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18-02-2015</a:t>
            </a:r>
          </a:p>
          <a:p>
            <a:pPr algn="ctr"/>
            <a:endParaRPr lang="en-US" dirty="0"/>
          </a:p>
        </p:txBody>
      </p:sp>
      <p:sp>
        <p:nvSpPr>
          <p:cNvPr id="10" name="Flowchart: Punched Tape 9"/>
          <p:cNvSpPr/>
          <p:nvPr/>
        </p:nvSpPr>
        <p:spPr>
          <a:xfrm>
            <a:off x="5334000" y="4419600"/>
            <a:ext cx="3124200" cy="1371600"/>
          </a:xfrm>
          <a:prstGeom prst="flowChartPunchedTape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Total No of Students participated :92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No. of student certified :71</a:t>
            </a:r>
          </a:p>
        </p:txBody>
      </p:sp>
      <p:sp>
        <p:nvSpPr>
          <p:cNvPr id="8" name="Plaque 7"/>
          <p:cNvSpPr/>
          <p:nvPr/>
        </p:nvSpPr>
        <p:spPr>
          <a:xfrm>
            <a:off x="152400" y="4800599"/>
            <a:ext cx="4953000" cy="1676401"/>
          </a:xfrm>
          <a:prstGeom prst="plaqu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  <a:tabLst>
                <a:tab pos="3840163" algn="l"/>
              </a:tabLst>
            </a:pPr>
            <a:r>
              <a:rPr lang="en-US" b="1" dirty="0" smtClean="0">
                <a:solidFill>
                  <a:srgbClr val="00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Benefits of Microsoft Certificate</a:t>
            </a:r>
            <a:endParaRPr lang="en-US" dirty="0" smtClean="0">
              <a:solidFill>
                <a:schemeClr val="tx1"/>
              </a:solidFill>
              <a:latin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3840163" algn="l"/>
              </a:tabLst>
            </a:pPr>
            <a:r>
              <a:rPr lang="en-US" b="1" dirty="0" smtClean="0">
                <a:solidFill>
                  <a:srgbClr val="00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It objectively shows employers your level of</a:t>
            </a:r>
            <a:r>
              <a:rPr lang="en-US" b="1" dirty="0" smtClean="0">
                <a:solidFill>
                  <a:srgbClr val="000000"/>
                </a:solidFill>
                <a:ea typeface="Calibri" pitchFamily="34" charset="0"/>
                <a:cs typeface="Arial" pitchFamily="34" charset="0"/>
              </a:rPr>
              <a:t> </a:t>
            </a:r>
            <a:r>
              <a:rPr lang="en-US" b="1" dirty="0" smtClean="0">
                <a:solidFill>
                  <a:srgbClr val="000000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knowledge.	</a:t>
            </a:r>
            <a:endParaRPr lang="en-US" dirty="0" smtClean="0">
              <a:solidFill>
                <a:schemeClr val="tx1"/>
              </a:solidFill>
              <a:latin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3840163" algn="l"/>
              </a:tabLst>
            </a:pPr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You get a professional advantage with regard to new technologies.</a:t>
            </a:r>
            <a:endParaRPr lang="en-US" dirty="0" smtClean="0">
              <a:solidFill>
                <a:schemeClr val="tx1"/>
              </a:solidFill>
              <a:latin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3840163" algn="l"/>
              </a:tabLst>
            </a:pPr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More skills lead to more money.</a:t>
            </a:r>
            <a:endParaRPr lang="en-US" dirty="0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1904999" y="3124200"/>
            <a:ext cx="6477001" cy="1066800"/>
          </a:xfrm>
          <a:prstGeom prst="rect">
            <a:avLst/>
          </a:prstGeo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5600" b="1" i="0" u="none" strike="noStrike" kern="1200" cap="all" spc="0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+mn-lt"/>
                <a:ea typeface="+mn-ea"/>
                <a:cs typeface="+mn-cs"/>
              </a:rPr>
              <a:t>           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5600" b="1" i="0" u="none" strike="noStrike" kern="1200" cap="all" spc="0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+mn-lt"/>
                <a:ea typeface="+mn-ea"/>
                <a:cs typeface="+mn-cs"/>
              </a:rPr>
              <a:t>            </a:t>
            </a:r>
            <a:r>
              <a:rPr kumimoji="0" lang="en-US" sz="5600" b="1" i="0" u="none" strike="noStrike" kern="1200" cap="all" normalizeH="0" baseline="0" noProof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+mn-lt"/>
                <a:ea typeface="+mn-ea"/>
                <a:cs typeface="+mn-cs"/>
              </a:rPr>
              <a:t>Programme</a:t>
            </a:r>
            <a:r>
              <a:rPr kumimoji="0" lang="en-US" sz="5600" b="1" i="0" u="none" strike="noStrike" kern="1200" cap="all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+mn-lt"/>
                <a:ea typeface="+mn-ea"/>
                <a:cs typeface="+mn-cs"/>
              </a:rPr>
              <a:t> conducted by : </a:t>
            </a:r>
            <a:r>
              <a:rPr kumimoji="0" lang="en-US" sz="5600" b="1" i="0" u="none" strike="noStrike" kern="1200" cap="all" normalizeH="0" baseline="0" noProof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+mn-lt"/>
                <a:ea typeface="+mn-ea"/>
                <a:cs typeface="+mn-cs"/>
              </a:rPr>
              <a:t>Mr.S.venkatasubramanian</a:t>
            </a:r>
            <a:r>
              <a:rPr kumimoji="0" lang="en-US" sz="5600" b="1" i="0" u="none" strike="noStrike" kern="1200" cap="all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+mn-lt"/>
                <a:ea typeface="+mn-ea"/>
                <a:cs typeface="+mn-cs"/>
              </a:rPr>
              <a:t> M.E.,</a:t>
            </a:r>
          </a:p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800" b="1" i="0" u="none" strike="noStrike" kern="1200" cap="all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+mn-lt"/>
                <a:ea typeface="+mn-ea"/>
                <a:cs typeface="+mn-cs"/>
              </a:rPr>
              <a:t>                                                   Associate Professor &amp; Head / CSE,</a:t>
            </a:r>
          </a:p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4800" b="1" i="0" u="none" strike="noStrike" kern="1200" cap="all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+mn-lt"/>
                <a:ea typeface="+mn-ea"/>
                <a:cs typeface="+mn-cs"/>
              </a:rPr>
              <a:t>                                                                             </a:t>
            </a:r>
            <a:r>
              <a:rPr kumimoji="0" lang="en-US" sz="4800" b="1" i="0" u="none" strike="noStrike" kern="1200" cap="all" normalizeH="0" baseline="0" noProof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+mn-lt"/>
                <a:ea typeface="+mn-ea"/>
                <a:cs typeface="+mn-cs"/>
              </a:rPr>
              <a:t>Saranathan</a:t>
            </a:r>
            <a:r>
              <a:rPr kumimoji="0" lang="en-US" sz="4800" b="1" i="0" u="none" strike="noStrike" kern="1200" cap="all" normalizeH="0" baseline="0" noProof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5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uLnTx/>
                <a:uFillTx/>
                <a:latin typeface="+mn-lt"/>
                <a:ea typeface="+mn-ea"/>
                <a:cs typeface="+mn-cs"/>
              </a:rPr>
              <a:t> college of Engineering,Trichy-12.</a:t>
            </a:r>
            <a:endParaRPr kumimoji="0" lang="en-US" sz="3600" b="1" i="0" u="none" strike="noStrike" kern="1200" cap="all" normalizeH="0" baseline="0" noProof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2">
                  <a:lumMod val="50000"/>
                </a:schemeClr>
              </a:solidFill>
              <a:effectLst>
                <a:reflection blurRad="12700" stA="28000" endPos="45000" dist="1000" dir="5400000" sy="-100000" algn="bl" rotWithShape="0"/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7" name="Picture 3" descr="C:\Documents and Settings\naac\Desktop\downloa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381000"/>
            <a:ext cx="914400" cy="914400"/>
          </a:xfrm>
          <a:prstGeom prst="rect">
            <a:avLst/>
          </a:prstGeom>
          <a:noFill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20000" y="381000"/>
            <a:ext cx="1371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119</TotalTime>
  <Words>76</Words>
  <Application>Microsoft Office PowerPoint</Application>
  <PresentationFormat>On-screen Show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Shrimati Indira Gandhi College      (Nationally Accredited at ‘A’ Grade by NAAC - 3rd Cycle)        Tiruchirappalli-2 </vt:lpstr>
    </vt:vector>
  </TitlesOfParts>
  <Company>SIGC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Shrimati Indira Gandhi College (Nationally Re-accredited at ‘A’ Grade by NAAC)  Tiruchirappalli-2</dc:title>
  <dc:creator>pm</dc:creator>
  <cp:lastModifiedBy>naac</cp:lastModifiedBy>
  <cp:revision>14</cp:revision>
  <dcterms:created xsi:type="dcterms:W3CDTF">2015-08-13T09:08:05Z</dcterms:created>
  <dcterms:modified xsi:type="dcterms:W3CDTF">2015-08-20T10:17:13Z</dcterms:modified>
</cp:coreProperties>
</file>