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y="6858000" cx="12192000"/>
  <p:notesSz cx="6858000" cy="9144000"/>
  <p:embeddedFontLst>
    <p:embeddedFont>
      <p:font typeface="Quattrocento Sans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9" roundtripDataSignature="AMtx7mgibNi/YcIOTgW10Tfh+VLcQDUH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48428F7-BCBE-4535-AE4D-C127BE9101D4}">
  <a:tblStyle styleId="{348428F7-BCBE-4535-AE4D-C127BE9101D4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QuattrocentoSans-bold.fntdata"/><Relationship Id="rId25" Type="http://schemas.openxmlformats.org/officeDocument/2006/relationships/font" Target="fonts/QuattrocentoSans-regular.fntdata"/><Relationship Id="rId28" Type="http://schemas.openxmlformats.org/officeDocument/2006/relationships/font" Target="fonts/QuattrocentoSans-boldItalic.fntdata"/><Relationship Id="rId27" Type="http://schemas.openxmlformats.org/officeDocument/2006/relationships/font" Target="fonts/QuattrocentoSans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customschemas.google.com/relationships/presentationmetadata" Target="meta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5" name="Google Shape;22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3" name="Google Shape;23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8" name="Google Shape;23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5" name="Google Shape;245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4" name="Google Shape;254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1" name="Google Shape;261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8" name="Google Shape;268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5" name="Google Shape;275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82" name="Google Shape;282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9" name="Google Shape;16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5" name="Google Shape;17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2" name="Google Shape;18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9" name="Google Shape;18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6" name="Google Shape;19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3" name="Google Shape;20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3" name="Google Shape;21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8" name="Google Shape;21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Second Option" showMasterSp="0" type="title">
  <p:cSld name="TITLE">
    <p:bg>
      <p:bgPr>
        <a:gradFill>
          <a:gsLst>
            <a:gs pos="0">
              <a:srgbClr val="0F243E"/>
            </a:gs>
            <a:gs pos="34000">
              <a:schemeClr val="dk2"/>
            </a:gs>
            <a:gs pos="66000">
              <a:srgbClr val="17365D"/>
            </a:gs>
            <a:gs pos="97000">
              <a:srgbClr val="0F243E"/>
            </a:gs>
            <a:gs pos="100000">
              <a:srgbClr val="0F243E"/>
            </a:gs>
          </a:gsLst>
          <a:lin ang="2700000" scaled="0"/>
        </a:gra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0"/>
          <p:cNvSpPr/>
          <p:nvPr/>
        </p:nvSpPr>
        <p:spPr>
          <a:xfrm flipH="1" rot="10800000">
            <a:off x="870090" y="709300"/>
            <a:ext cx="2772000" cy="2772000"/>
          </a:xfrm>
          <a:prstGeom prst="corner">
            <a:avLst>
              <a:gd fmla="val 7397" name="adj1"/>
              <a:gd fmla="val 7750" name="adj2"/>
            </a:avLst>
          </a:prstGeom>
          <a:solidFill>
            <a:schemeClr val="lt2"/>
          </a:solidFill>
          <a:ln cap="flat" cmpd="sng" w="349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0" title="Side bar"/>
          <p:cNvSpPr/>
          <p:nvPr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0"/>
          <p:cNvSpPr txBox="1"/>
          <p:nvPr>
            <p:ph type="ctrTitle"/>
          </p:nvPr>
        </p:nvSpPr>
        <p:spPr>
          <a:xfrm>
            <a:off x="1397977" y="1151796"/>
            <a:ext cx="9504485" cy="3007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Impact"/>
              <a:buNone/>
              <a:defRPr sz="66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0"/>
          <p:cNvSpPr txBox="1"/>
          <p:nvPr>
            <p:ph idx="1" type="subTitle"/>
          </p:nvPr>
        </p:nvSpPr>
        <p:spPr>
          <a:xfrm>
            <a:off x="1397977" y="4897053"/>
            <a:ext cx="9504485" cy="1086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None/>
              <a:defRPr sz="2300">
                <a:solidFill>
                  <a:schemeClr val="lt1"/>
                </a:solidFill>
              </a:defRPr>
            </a:lvl1pPr>
            <a:lvl2pPr lvl="1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6pPr>
            <a:lvl7pPr lvl="6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7pPr>
            <a:lvl8pPr lvl="7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8pPr>
            <a:lvl9pPr lvl="8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0"/>
          <p:cNvSpPr txBox="1"/>
          <p:nvPr>
            <p:ph idx="10" type="dt"/>
          </p:nvPr>
        </p:nvSpPr>
        <p:spPr>
          <a:xfrm>
            <a:off x="752858" y="6453386"/>
            <a:ext cx="1607944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0"/>
          <p:cNvSpPr txBox="1"/>
          <p:nvPr>
            <p:ph idx="11" type="ftr"/>
          </p:nvPr>
        </p:nvSpPr>
        <p:spPr>
          <a:xfrm>
            <a:off x="2584054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0"/>
          <p:cNvSpPr txBox="1"/>
          <p:nvPr>
            <p:ph idx="12" type="sldNum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20"/>
          <p:cNvSpPr/>
          <p:nvPr/>
        </p:nvSpPr>
        <p:spPr>
          <a:xfrm flipH="1">
            <a:off x="8549910" y="1820273"/>
            <a:ext cx="2772000" cy="2772000"/>
          </a:xfrm>
          <a:prstGeom prst="corner">
            <a:avLst>
              <a:gd fmla="val 7397" name="adj1"/>
              <a:gd fmla="val 7750" name="adj2"/>
            </a:avLst>
          </a:prstGeom>
          <a:solidFill>
            <a:schemeClr val="lt2"/>
          </a:solidFill>
          <a:ln cap="flat" cmpd="sng" w="349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20"/>
          <p:cNvSpPr/>
          <p:nvPr/>
        </p:nvSpPr>
        <p:spPr>
          <a:xfrm flipH="1" rot="10800000">
            <a:off x="752858" y="609652"/>
            <a:ext cx="3152309" cy="3007448"/>
          </a:xfrm>
          <a:prstGeom prst="corner">
            <a:avLst>
              <a:gd fmla="val 6089" name="adj1"/>
              <a:gd fmla="val 6769" name="adj2"/>
            </a:avLst>
          </a:prstGeom>
          <a:solidFill>
            <a:schemeClr val="accent3"/>
          </a:solidFill>
          <a:ln cap="flat" cmpd="sng" w="349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20"/>
          <p:cNvSpPr/>
          <p:nvPr/>
        </p:nvSpPr>
        <p:spPr>
          <a:xfrm flipH="1">
            <a:off x="8286317" y="1685653"/>
            <a:ext cx="3152309" cy="3007448"/>
          </a:xfrm>
          <a:prstGeom prst="corner">
            <a:avLst>
              <a:gd fmla="val 6089" name="adj1"/>
              <a:gd fmla="val 6442" name="adj2"/>
            </a:avLst>
          </a:prstGeom>
          <a:solidFill>
            <a:schemeClr val="accent3"/>
          </a:solidFill>
          <a:ln cap="flat" cmpd="sng" w="349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1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Impact"/>
              <a:buNone/>
              <a:defRPr sz="4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31"/>
          <p:cNvSpPr txBox="1"/>
          <p:nvPr>
            <p:ph idx="1" type="body"/>
          </p:nvPr>
        </p:nvSpPr>
        <p:spPr>
          <a:xfrm>
            <a:off x="1371600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b="0" sz="3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1" name="Google Shape;121;p31"/>
          <p:cNvSpPr txBox="1"/>
          <p:nvPr>
            <p:ph idx="2" type="body"/>
          </p:nvPr>
        </p:nvSpPr>
        <p:spPr>
          <a:xfrm>
            <a:off x="1371600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</a:defRPr>
            </a:lvl2pPr>
            <a:lvl3pPr indent="-355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</a:defRPr>
            </a:lvl3pPr>
            <a:lvl4pPr indent="-355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</a:defRPr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22" name="Google Shape;122;p31"/>
          <p:cNvSpPr txBox="1"/>
          <p:nvPr>
            <p:ph idx="3" type="body"/>
          </p:nvPr>
        </p:nvSpPr>
        <p:spPr>
          <a:xfrm>
            <a:off x="6525014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b="0" sz="3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3" name="Google Shape;123;p31"/>
          <p:cNvSpPr txBox="1"/>
          <p:nvPr>
            <p:ph idx="4" type="body"/>
          </p:nvPr>
        </p:nvSpPr>
        <p:spPr>
          <a:xfrm>
            <a:off x="6525014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</a:defRPr>
            </a:lvl2pPr>
            <a:lvl3pPr indent="-355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</a:defRPr>
            </a:lvl3pPr>
            <a:lvl4pPr indent="-355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</a:defRPr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24" name="Google Shape;124;p31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31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1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7" name="Google Shape;127;p31"/>
          <p:cNvSpPr/>
          <p:nvPr/>
        </p:nvSpPr>
        <p:spPr>
          <a:xfrm flipH="1">
            <a:off x="8391654" y="1873024"/>
            <a:ext cx="2772000" cy="4158497"/>
          </a:xfrm>
          <a:prstGeom prst="corner">
            <a:avLst>
              <a:gd fmla="val 7397" name="adj1"/>
              <a:gd fmla="val 7750" name="adj2"/>
            </a:avLst>
          </a:prstGeom>
          <a:solidFill>
            <a:schemeClr val="accent3"/>
          </a:solidFill>
          <a:ln cap="flat" cmpd="sng" w="349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31"/>
          <p:cNvSpPr/>
          <p:nvPr/>
        </p:nvSpPr>
        <p:spPr>
          <a:xfrm flipH="1">
            <a:off x="8152968" y="1752327"/>
            <a:ext cx="3152309" cy="4408489"/>
          </a:xfrm>
          <a:prstGeom prst="corner">
            <a:avLst>
              <a:gd fmla="val 7085" name="adj1"/>
              <a:gd fmla="val 7750" name="adj2"/>
            </a:avLst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2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Impact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2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32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32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Only">
  <p:cSld name="1_Title Only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3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Impact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33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3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3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9" name="Google Shape;139;p33"/>
          <p:cNvSpPr txBox="1"/>
          <p:nvPr>
            <p:ph idx="1" type="body"/>
          </p:nvPr>
        </p:nvSpPr>
        <p:spPr>
          <a:xfrm>
            <a:off x="1560471" y="2297695"/>
            <a:ext cx="9071059" cy="27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/>
            </a:lvl1pPr>
            <a:lvl2pPr indent="-3429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4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4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4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gradFill>
          <a:gsLst>
            <a:gs pos="0">
              <a:srgbClr val="0F243E"/>
            </a:gs>
            <a:gs pos="33000">
              <a:schemeClr val="dk2"/>
            </a:gs>
            <a:gs pos="66000">
              <a:srgbClr val="17365D"/>
            </a:gs>
            <a:gs pos="97000">
              <a:srgbClr val="0F243E"/>
            </a:gs>
            <a:gs pos="100000">
              <a:srgbClr val="0F243E"/>
            </a:gs>
          </a:gsLst>
          <a:lin ang="2700000" scaled="0"/>
        </a:grad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6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Impact"/>
              <a:buNone/>
              <a:defRPr sz="72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26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5" name="Google Shape;155;p26"/>
          <p:cNvSpPr txBox="1"/>
          <p:nvPr>
            <p:ph idx="10" type="dt"/>
          </p:nvPr>
        </p:nvSpPr>
        <p:spPr>
          <a:xfrm>
            <a:off x="738908" y="6453386"/>
            <a:ext cx="1622409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26"/>
          <p:cNvSpPr txBox="1"/>
          <p:nvPr>
            <p:ph idx="11" type="ftr"/>
          </p:nvPr>
        </p:nvSpPr>
        <p:spPr>
          <a:xfrm>
            <a:off x="2584312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6"/>
          <p:cNvSpPr txBox="1"/>
          <p:nvPr>
            <p:ph idx="12" type="sldNum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8" name="Google Shape;158;p26"/>
          <p:cNvSpPr/>
          <p:nvPr/>
        </p:nvSpPr>
        <p:spPr>
          <a:xfrm flipH="1">
            <a:off x="8532326" y="1820272"/>
            <a:ext cx="2772000" cy="4158497"/>
          </a:xfrm>
          <a:prstGeom prst="corner">
            <a:avLst>
              <a:gd fmla="val 7397" name="adj1"/>
              <a:gd fmla="val 7750" name="adj2"/>
            </a:avLst>
          </a:prstGeom>
          <a:solidFill>
            <a:schemeClr val="accent3"/>
          </a:solidFill>
          <a:ln cap="flat" cmpd="sng" w="349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6"/>
          <p:cNvSpPr/>
          <p:nvPr/>
        </p:nvSpPr>
        <p:spPr>
          <a:xfrm flipH="1">
            <a:off x="8286318" y="1685652"/>
            <a:ext cx="3152309" cy="4408489"/>
          </a:xfrm>
          <a:prstGeom prst="corner">
            <a:avLst>
              <a:gd fmla="val 5837" name="adj1"/>
              <a:gd fmla="val 6502" name="adj2"/>
            </a:avLst>
          </a:prstGeom>
          <a:solidFill>
            <a:srgbClr val="EFEDE3"/>
          </a:solidFill>
          <a:ln cap="flat" cmpd="sng" w="34925">
            <a:solidFill>
              <a:srgbClr val="EFED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 txBox="1"/>
          <p:nvPr>
            <p:ph type="title"/>
          </p:nvPr>
        </p:nvSpPr>
        <p:spPr>
          <a:xfrm>
            <a:off x="1371600" y="685800"/>
            <a:ext cx="9601200" cy="720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Impact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1"/>
          <p:cNvSpPr txBox="1"/>
          <p:nvPr>
            <p:ph idx="1" type="body"/>
          </p:nvPr>
        </p:nvSpPr>
        <p:spPr>
          <a:xfrm>
            <a:off x="1371600" y="1484671"/>
            <a:ext cx="9601200" cy="43827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27" name="Google Shape;27;p21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1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1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0" name="Google Shape;30;p21"/>
          <p:cNvCxnSpPr/>
          <p:nvPr/>
        </p:nvCxnSpPr>
        <p:spPr>
          <a:xfrm>
            <a:off x="1465008" y="1445344"/>
            <a:ext cx="94680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 and Picture" showMasterSp="0">
  <p:cSld name="Content with Caption and Picture">
    <p:bg>
      <p:bgPr>
        <a:solidFill>
          <a:schemeClr val="lt2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2"/>
          <p:cNvSpPr/>
          <p:nvPr/>
        </p:nvSpPr>
        <p:spPr>
          <a:xfrm>
            <a:off x="6581723" y="404614"/>
            <a:ext cx="5191176" cy="6048772"/>
          </a:xfrm>
          <a:prstGeom prst="rect">
            <a:avLst/>
          </a:prstGeom>
          <a:gradFill>
            <a:gsLst>
              <a:gs pos="0">
                <a:srgbClr val="0F243E"/>
              </a:gs>
              <a:gs pos="36000">
                <a:schemeClr val="dk2"/>
              </a:gs>
              <a:gs pos="69000">
                <a:srgbClr val="17365D"/>
              </a:gs>
              <a:gs pos="97000">
                <a:srgbClr val="0F243E"/>
              </a:gs>
              <a:gs pos="100000">
                <a:srgbClr val="0F243E"/>
              </a:gs>
            </a:gsLst>
            <a:lin ang="2700000" scaled="0"/>
          </a:gradFill>
          <a:ln>
            <a:noFill/>
          </a:ln>
          <a:effectLst>
            <a:outerShdw blurRad="63500" sx="102000" rotWithShape="0" algn="ctr" sy="1020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22"/>
          <p:cNvSpPr/>
          <p:nvPr/>
        </p:nvSpPr>
        <p:spPr>
          <a:xfrm>
            <a:off x="7040199" y="564425"/>
            <a:ext cx="4356000" cy="4464000"/>
          </a:xfrm>
          <a:prstGeom prst="ellipse">
            <a:avLst/>
          </a:prstGeom>
          <a:noFill/>
          <a:ln cap="flat" cmpd="sng" w="1238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22" title="Background Shape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22"/>
          <p:cNvSpPr txBox="1"/>
          <p:nvPr>
            <p:ph type="title"/>
          </p:nvPr>
        </p:nvSpPr>
        <p:spPr>
          <a:xfrm>
            <a:off x="586246" y="400665"/>
            <a:ext cx="4858460" cy="14281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Impact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2"/>
          <p:cNvSpPr txBox="1"/>
          <p:nvPr>
            <p:ph idx="1" type="body"/>
          </p:nvPr>
        </p:nvSpPr>
        <p:spPr>
          <a:xfrm>
            <a:off x="586246" y="2113935"/>
            <a:ext cx="4858460" cy="42471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7" name="Google Shape;37;p22"/>
          <p:cNvSpPr txBox="1"/>
          <p:nvPr>
            <p:ph idx="10" type="dt"/>
          </p:nvPr>
        </p:nvSpPr>
        <p:spPr>
          <a:xfrm>
            <a:off x="586246" y="6443554"/>
            <a:ext cx="132432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2"/>
          <p:cNvSpPr txBox="1"/>
          <p:nvPr>
            <p:ph idx="11" type="ftr"/>
          </p:nvPr>
        </p:nvSpPr>
        <p:spPr>
          <a:xfrm>
            <a:off x="2825377" y="6453386"/>
            <a:ext cx="2619329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2"/>
          <p:cNvSpPr txBox="1"/>
          <p:nvPr>
            <p:ph idx="12" type="sldNum"/>
          </p:nvPr>
        </p:nvSpPr>
        <p:spPr>
          <a:xfrm>
            <a:off x="10187939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0" name="Google Shape;40;p22" title="Divider Bar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22"/>
          <p:cNvSpPr/>
          <p:nvPr>
            <p:ph idx="2" type="pic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noFill/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" name="Google Shape;42;p22"/>
          <p:cNvSpPr txBox="1"/>
          <p:nvPr>
            <p:ph idx="3" type="body"/>
          </p:nvPr>
        </p:nvSpPr>
        <p:spPr>
          <a:xfrm>
            <a:off x="6747294" y="5188236"/>
            <a:ext cx="4858459" cy="1126906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rgbClr val="0F243E"/>
              </a:buClr>
              <a:buSzPts val="1800"/>
              <a:buNone/>
              <a:defRPr sz="1800">
                <a:solidFill>
                  <a:srgbClr val="0F243E"/>
                </a:solidFill>
              </a:defRPr>
            </a:lvl1pPr>
            <a:lvl2pPr indent="-228600" lvl="1" marL="914400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F243E"/>
              </a:buClr>
              <a:buSzPts val="1800"/>
              <a:buNone/>
              <a:defRPr sz="1800">
                <a:solidFill>
                  <a:srgbClr val="0F243E"/>
                </a:solidFill>
              </a:defRPr>
            </a:lvl2pPr>
            <a:lvl3pPr indent="-228600" lvl="2" marL="1371600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F243E"/>
              </a:buClr>
              <a:buSzPts val="1600"/>
              <a:buNone/>
              <a:defRPr sz="1600">
                <a:solidFill>
                  <a:srgbClr val="0F243E"/>
                </a:solidFill>
              </a:defRPr>
            </a:lvl3pPr>
            <a:lvl4pPr indent="-228600" lvl="3" marL="1828800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F243E"/>
              </a:buClr>
              <a:buSzPts val="1600"/>
              <a:buNone/>
              <a:defRPr sz="1600">
                <a:solidFill>
                  <a:srgbClr val="0F243E"/>
                </a:solidFill>
              </a:defRPr>
            </a:lvl4pPr>
            <a:lvl5pPr indent="-228600" lvl="4" marL="2286000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F243E"/>
              </a:buClr>
              <a:buSzPts val="1400"/>
              <a:buNone/>
              <a:defRPr sz="1400">
                <a:solidFill>
                  <a:srgbClr val="0F243E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3" name="Google Shape;43;p22"/>
          <p:cNvSpPr/>
          <p:nvPr/>
        </p:nvSpPr>
        <p:spPr>
          <a:xfrm flipH="1" rot="10800000">
            <a:off x="516927" y="335049"/>
            <a:ext cx="403201" cy="395617"/>
          </a:xfrm>
          <a:prstGeom prst="corner">
            <a:avLst>
              <a:gd fmla="val 4470" name="adj1"/>
              <a:gd fmla="val 4823" name="adj2"/>
            </a:avLst>
          </a:prstGeom>
          <a:solidFill>
            <a:schemeClr val="lt2"/>
          </a:solidFill>
          <a:ln cap="flat" cmpd="sng" w="127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22"/>
          <p:cNvSpPr/>
          <p:nvPr/>
        </p:nvSpPr>
        <p:spPr>
          <a:xfrm rot="10800000">
            <a:off x="5085711" y="330291"/>
            <a:ext cx="410929" cy="403201"/>
          </a:xfrm>
          <a:prstGeom prst="corner">
            <a:avLst>
              <a:gd fmla="val 4470" name="adj1"/>
              <a:gd fmla="val 4823" name="adj2"/>
            </a:avLst>
          </a:prstGeom>
          <a:solidFill>
            <a:schemeClr val="lt2"/>
          </a:solidFill>
          <a:ln cap="flat" cmpd="sng" w="127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22"/>
          <p:cNvSpPr/>
          <p:nvPr/>
        </p:nvSpPr>
        <p:spPr>
          <a:xfrm>
            <a:off x="522817" y="1476927"/>
            <a:ext cx="403201" cy="395617"/>
          </a:xfrm>
          <a:prstGeom prst="corner">
            <a:avLst>
              <a:gd fmla="val 4470" name="adj1"/>
              <a:gd fmla="val 4823" name="adj2"/>
            </a:avLst>
          </a:prstGeom>
          <a:solidFill>
            <a:schemeClr val="lt2"/>
          </a:solidFill>
          <a:ln cap="flat" cmpd="sng" w="127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22"/>
          <p:cNvSpPr/>
          <p:nvPr/>
        </p:nvSpPr>
        <p:spPr>
          <a:xfrm flipH="1">
            <a:off x="5081769" y="1482001"/>
            <a:ext cx="410929" cy="403201"/>
          </a:xfrm>
          <a:prstGeom prst="corner">
            <a:avLst>
              <a:gd fmla="val 4470" name="adj1"/>
              <a:gd fmla="val 4823" name="adj2"/>
            </a:avLst>
          </a:prstGeom>
          <a:solidFill>
            <a:schemeClr val="lt2"/>
          </a:solidFill>
          <a:ln cap="flat" cmpd="sng" w="127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>
  <p:cSld name="Title Slide">
    <p:bg>
      <p:bgPr>
        <a:solidFill>
          <a:schemeClr val="lt2"/>
        </a:soli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3"/>
          <p:cNvSpPr txBox="1"/>
          <p:nvPr>
            <p:ph type="ctrTitle"/>
          </p:nvPr>
        </p:nvSpPr>
        <p:spPr>
          <a:xfrm>
            <a:off x="1915128" y="1397977"/>
            <a:ext cx="8361229" cy="3007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Impact"/>
              <a:buNone/>
              <a:defRPr sz="6600" cap="none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3"/>
          <p:cNvSpPr txBox="1"/>
          <p:nvPr>
            <p:ph idx="1" type="subTitle"/>
          </p:nvPr>
        </p:nvSpPr>
        <p:spPr>
          <a:xfrm>
            <a:off x="2679906" y="4475023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  <a:defRPr sz="2300"/>
            </a:lvl1pPr>
            <a:lvl2pPr lvl="1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6pPr>
            <a:lvl7pPr lvl="6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7pPr>
            <a:lvl8pPr lvl="7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8pPr>
            <a:lvl9pPr lvl="8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50" name="Google Shape;50;p23"/>
          <p:cNvSpPr txBox="1"/>
          <p:nvPr>
            <p:ph idx="10" type="dt"/>
          </p:nvPr>
        </p:nvSpPr>
        <p:spPr>
          <a:xfrm>
            <a:off x="752858" y="6453386"/>
            <a:ext cx="1607944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1" type="ftr"/>
          </p:nvPr>
        </p:nvSpPr>
        <p:spPr>
          <a:xfrm>
            <a:off x="2584054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2" type="sldNum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3" name="Google Shape;53;p23"/>
          <p:cNvSpPr/>
          <p:nvPr/>
        </p:nvSpPr>
        <p:spPr>
          <a:xfrm flipH="1" rot="10800000">
            <a:off x="887674" y="726883"/>
            <a:ext cx="2772000" cy="4158497"/>
          </a:xfrm>
          <a:prstGeom prst="corner">
            <a:avLst>
              <a:gd fmla="val 7397" name="adj1"/>
              <a:gd fmla="val 7750" name="adj2"/>
            </a:avLst>
          </a:prstGeom>
          <a:solidFill>
            <a:schemeClr val="accent3"/>
          </a:solidFill>
          <a:ln cap="flat" cmpd="sng" w="349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23"/>
          <p:cNvSpPr/>
          <p:nvPr/>
        </p:nvSpPr>
        <p:spPr>
          <a:xfrm flipH="1">
            <a:off x="8532326" y="1820272"/>
            <a:ext cx="2772000" cy="4158497"/>
          </a:xfrm>
          <a:prstGeom prst="corner">
            <a:avLst>
              <a:gd fmla="val 7397" name="adj1"/>
              <a:gd fmla="val 7750" name="adj2"/>
            </a:avLst>
          </a:prstGeom>
          <a:solidFill>
            <a:schemeClr val="accent3"/>
          </a:solidFill>
          <a:ln cap="flat" cmpd="sng" w="349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23"/>
          <p:cNvSpPr/>
          <p:nvPr/>
        </p:nvSpPr>
        <p:spPr>
          <a:xfrm flipH="1" rot="10800000">
            <a:off x="752858" y="609652"/>
            <a:ext cx="3152309" cy="4408489"/>
          </a:xfrm>
          <a:prstGeom prst="corner">
            <a:avLst>
              <a:gd fmla="val 6149" name="adj1"/>
              <a:gd fmla="val 6814" name="adj2"/>
            </a:avLst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23"/>
          <p:cNvSpPr/>
          <p:nvPr/>
        </p:nvSpPr>
        <p:spPr>
          <a:xfrm flipH="1">
            <a:off x="8286318" y="1685652"/>
            <a:ext cx="3152309" cy="4408489"/>
          </a:xfrm>
          <a:prstGeom prst="corner">
            <a:avLst>
              <a:gd fmla="val 6773" name="adj1"/>
              <a:gd fmla="val 6814" name="adj2"/>
            </a:avLst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, TItle, and Caption" showMasterSp="0">
  <p:cSld name="Picture, TItle, and Caption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4" title="Background Shape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24"/>
          <p:cNvSpPr/>
          <p:nvPr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24"/>
          <p:cNvSpPr/>
          <p:nvPr/>
        </p:nvSpPr>
        <p:spPr>
          <a:xfrm>
            <a:off x="507591" y="409286"/>
            <a:ext cx="5270049" cy="4732985"/>
          </a:xfrm>
          <a:prstGeom prst="snip2DiagRect">
            <a:avLst>
              <a:gd fmla="val 0" name="adj1"/>
              <a:gd fmla="val 10697" name="adj2"/>
            </a:avLst>
          </a:prstGeom>
          <a:solidFill>
            <a:schemeClr val="accent3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24"/>
          <p:cNvSpPr txBox="1"/>
          <p:nvPr>
            <p:ph type="title"/>
          </p:nvPr>
        </p:nvSpPr>
        <p:spPr>
          <a:xfrm>
            <a:off x="6930776" y="477366"/>
            <a:ext cx="4644000" cy="13416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Impact"/>
              <a:buNone/>
              <a:defRPr sz="4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4"/>
          <p:cNvSpPr txBox="1"/>
          <p:nvPr>
            <p:ph idx="1" type="body"/>
          </p:nvPr>
        </p:nvSpPr>
        <p:spPr>
          <a:xfrm>
            <a:off x="6930775" y="1966451"/>
            <a:ext cx="4644001" cy="43886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3" name="Google Shape;63;p24"/>
          <p:cNvSpPr txBox="1"/>
          <p:nvPr>
            <p:ph idx="10" type="dt"/>
          </p:nvPr>
        </p:nvSpPr>
        <p:spPr>
          <a:xfrm>
            <a:off x="507591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4"/>
          <p:cNvSpPr txBox="1"/>
          <p:nvPr>
            <p:ph idx="11" type="ftr"/>
          </p:nvPr>
        </p:nvSpPr>
        <p:spPr>
          <a:xfrm>
            <a:off x="340396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4"/>
          <p:cNvSpPr txBox="1"/>
          <p:nvPr>
            <p:ph idx="12" type="sldNum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6" name="Google Shape;66;p24" title="Divider Bar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4"/>
          <p:cNvSpPr/>
          <p:nvPr/>
        </p:nvSpPr>
        <p:spPr>
          <a:xfrm flipH="1" rot="10800000">
            <a:off x="6845770" y="372071"/>
            <a:ext cx="625971" cy="614197"/>
          </a:xfrm>
          <a:prstGeom prst="corner">
            <a:avLst>
              <a:gd fmla="val 4470" name="adj1"/>
              <a:gd fmla="val 4823" name="adj2"/>
            </a:avLst>
          </a:prstGeom>
          <a:solidFill>
            <a:schemeClr val="dk2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4"/>
          <p:cNvSpPr/>
          <p:nvPr/>
        </p:nvSpPr>
        <p:spPr>
          <a:xfrm flipH="1">
            <a:off x="11058438" y="5819525"/>
            <a:ext cx="625971" cy="614197"/>
          </a:xfrm>
          <a:prstGeom prst="corner">
            <a:avLst>
              <a:gd fmla="val 4470" name="adj1"/>
              <a:gd fmla="val 4823" name="adj2"/>
            </a:avLst>
          </a:prstGeom>
          <a:solidFill>
            <a:schemeClr val="dk2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4"/>
          <p:cNvSpPr/>
          <p:nvPr>
            <p:ph idx="2" type="pic"/>
          </p:nvPr>
        </p:nvSpPr>
        <p:spPr>
          <a:xfrm>
            <a:off x="806245" y="668595"/>
            <a:ext cx="4646651" cy="4198373"/>
          </a:xfrm>
          <a:prstGeom prst="snip2DiagRect">
            <a:avLst>
              <a:gd fmla="val 0" name="adj1"/>
              <a:gd fmla="val 10300" name="adj2"/>
            </a:avLst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24"/>
          <p:cNvSpPr txBox="1"/>
          <p:nvPr>
            <p:ph idx="3" type="body"/>
          </p:nvPr>
        </p:nvSpPr>
        <p:spPr>
          <a:xfrm>
            <a:off x="570275" y="5352418"/>
            <a:ext cx="5148000" cy="9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>
                <a:solidFill>
                  <a:schemeClr val="accent3"/>
                </a:solidFill>
              </a:defRPr>
            </a:lvl1pPr>
            <a:lvl2pPr indent="-228600" lvl="1" marL="914400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>
                <a:solidFill>
                  <a:schemeClr val="accent3"/>
                </a:solidFill>
              </a:defRPr>
            </a:lvl2pPr>
            <a:lvl3pPr indent="-228600" lvl="2" marL="1371600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>
                <a:solidFill>
                  <a:schemeClr val="accent3"/>
                </a:solidFill>
              </a:defRPr>
            </a:lvl3pPr>
            <a:lvl4pPr indent="-228600" lvl="3" marL="1828800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>
                <a:solidFill>
                  <a:schemeClr val="accent3"/>
                </a:solidFill>
              </a:defRPr>
            </a:lvl4pPr>
            <a:lvl5pPr indent="-228600" lvl="4" marL="2286000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>
                <a:solidFill>
                  <a:schemeClr val="accent3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71" name="Google Shape;71;p24"/>
          <p:cNvSpPr/>
          <p:nvPr/>
        </p:nvSpPr>
        <p:spPr>
          <a:xfrm rot="10800000">
            <a:off x="11021316" y="361496"/>
            <a:ext cx="625971" cy="614197"/>
          </a:xfrm>
          <a:prstGeom prst="corner">
            <a:avLst>
              <a:gd fmla="val 4470" name="adj1"/>
              <a:gd fmla="val 4823" name="adj2"/>
            </a:avLst>
          </a:prstGeom>
          <a:solidFill>
            <a:schemeClr val="dk2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24"/>
          <p:cNvSpPr/>
          <p:nvPr/>
        </p:nvSpPr>
        <p:spPr>
          <a:xfrm>
            <a:off x="6865431" y="5819524"/>
            <a:ext cx="625971" cy="614197"/>
          </a:xfrm>
          <a:prstGeom prst="corner">
            <a:avLst>
              <a:gd fmla="val 4470" name="adj1"/>
              <a:gd fmla="val 4823" name="adj2"/>
            </a:avLst>
          </a:prstGeom>
          <a:solidFill>
            <a:schemeClr val="dk2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3" name="Google Shape;73;p24"/>
          <p:cNvCxnSpPr/>
          <p:nvPr/>
        </p:nvCxnSpPr>
        <p:spPr>
          <a:xfrm>
            <a:off x="7118556" y="1789472"/>
            <a:ext cx="42840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>
  <p:cSld name="Content with Caption">
    <p:bg>
      <p:bgPr>
        <a:solidFill>
          <a:schemeClr val="lt2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/>
          <p:nvPr/>
        </p:nvSpPr>
        <p:spPr>
          <a:xfrm>
            <a:off x="6581723" y="404614"/>
            <a:ext cx="5191176" cy="6048772"/>
          </a:xfrm>
          <a:prstGeom prst="rect">
            <a:avLst/>
          </a:prstGeom>
          <a:gradFill>
            <a:gsLst>
              <a:gs pos="0">
                <a:srgbClr val="0F243E"/>
              </a:gs>
              <a:gs pos="36000">
                <a:schemeClr val="dk2"/>
              </a:gs>
              <a:gs pos="69000">
                <a:srgbClr val="17365D"/>
              </a:gs>
              <a:gs pos="97000">
                <a:srgbClr val="0F243E"/>
              </a:gs>
              <a:gs pos="100000">
                <a:srgbClr val="0F243E"/>
              </a:gs>
            </a:gsLst>
            <a:lin ang="2700000" scaled="0"/>
          </a:gradFill>
          <a:ln>
            <a:noFill/>
          </a:ln>
          <a:effectLst>
            <a:outerShdw blurRad="63500" sx="102000" rotWithShape="0" algn="ctr" sy="1020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7" title="Background Shape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27"/>
          <p:cNvSpPr txBox="1"/>
          <p:nvPr>
            <p:ph type="title"/>
          </p:nvPr>
        </p:nvSpPr>
        <p:spPr>
          <a:xfrm>
            <a:off x="586246" y="400665"/>
            <a:ext cx="4858460" cy="14281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Impact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7"/>
          <p:cNvSpPr txBox="1"/>
          <p:nvPr>
            <p:ph idx="1" type="body"/>
          </p:nvPr>
        </p:nvSpPr>
        <p:spPr>
          <a:xfrm>
            <a:off x="586246" y="2113935"/>
            <a:ext cx="4858460" cy="42471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9" name="Google Shape;79;p27"/>
          <p:cNvSpPr txBox="1"/>
          <p:nvPr>
            <p:ph idx="10" type="dt"/>
          </p:nvPr>
        </p:nvSpPr>
        <p:spPr>
          <a:xfrm>
            <a:off x="586246" y="6443554"/>
            <a:ext cx="132432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7"/>
          <p:cNvSpPr txBox="1"/>
          <p:nvPr>
            <p:ph idx="11" type="ftr"/>
          </p:nvPr>
        </p:nvSpPr>
        <p:spPr>
          <a:xfrm>
            <a:off x="2825377" y="6453386"/>
            <a:ext cx="2619329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7"/>
          <p:cNvSpPr txBox="1"/>
          <p:nvPr>
            <p:ph idx="12" type="sldNum"/>
          </p:nvPr>
        </p:nvSpPr>
        <p:spPr>
          <a:xfrm>
            <a:off x="10187939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2" name="Google Shape;82;p27" title="Divider Bar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7"/>
          <p:cNvSpPr/>
          <p:nvPr/>
        </p:nvSpPr>
        <p:spPr>
          <a:xfrm flipH="1" rot="10800000">
            <a:off x="516927" y="335049"/>
            <a:ext cx="403201" cy="395617"/>
          </a:xfrm>
          <a:prstGeom prst="corner">
            <a:avLst>
              <a:gd fmla="val 4470" name="adj1"/>
              <a:gd fmla="val 4823" name="adj2"/>
            </a:avLst>
          </a:prstGeom>
          <a:solidFill>
            <a:schemeClr val="lt2"/>
          </a:solidFill>
          <a:ln cap="flat" cmpd="sng" w="127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7"/>
          <p:cNvSpPr/>
          <p:nvPr/>
        </p:nvSpPr>
        <p:spPr>
          <a:xfrm rot="10800000">
            <a:off x="5085711" y="330291"/>
            <a:ext cx="410929" cy="403201"/>
          </a:xfrm>
          <a:prstGeom prst="corner">
            <a:avLst>
              <a:gd fmla="val 4470" name="adj1"/>
              <a:gd fmla="val 4823" name="adj2"/>
            </a:avLst>
          </a:prstGeom>
          <a:solidFill>
            <a:schemeClr val="lt2"/>
          </a:solidFill>
          <a:ln cap="flat" cmpd="sng" w="127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27"/>
          <p:cNvSpPr/>
          <p:nvPr/>
        </p:nvSpPr>
        <p:spPr>
          <a:xfrm>
            <a:off x="522817" y="1476927"/>
            <a:ext cx="403201" cy="395617"/>
          </a:xfrm>
          <a:prstGeom prst="corner">
            <a:avLst>
              <a:gd fmla="val 4470" name="adj1"/>
              <a:gd fmla="val 4823" name="adj2"/>
            </a:avLst>
          </a:prstGeom>
          <a:solidFill>
            <a:schemeClr val="lt2"/>
          </a:solidFill>
          <a:ln cap="flat" cmpd="sng" w="127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7"/>
          <p:cNvSpPr/>
          <p:nvPr/>
        </p:nvSpPr>
        <p:spPr>
          <a:xfrm flipH="1">
            <a:off x="5081769" y="1482001"/>
            <a:ext cx="410929" cy="403201"/>
          </a:xfrm>
          <a:prstGeom prst="corner">
            <a:avLst>
              <a:gd fmla="val 4470" name="adj1"/>
              <a:gd fmla="val 4823" name="adj2"/>
            </a:avLst>
          </a:prstGeom>
          <a:solidFill>
            <a:schemeClr val="lt2"/>
          </a:solidFill>
          <a:ln cap="flat" cmpd="sng" w="127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7"/>
          <p:cNvSpPr txBox="1"/>
          <p:nvPr>
            <p:ph idx="2" type="body"/>
          </p:nvPr>
        </p:nvSpPr>
        <p:spPr>
          <a:xfrm>
            <a:off x="6695360" y="518474"/>
            <a:ext cx="4910394" cy="5759777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rgbClr val="0F243E"/>
              </a:buClr>
              <a:buSzPts val="1800"/>
              <a:buChar char="•"/>
              <a:defRPr sz="1800">
                <a:solidFill>
                  <a:srgbClr val="0F243E"/>
                </a:solidFill>
              </a:defRPr>
            </a:lvl1pPr>
            <a:lvl2pPr indent="-3429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F243E"/>
              </a:buClr>
              <a:buSzPts val="1800"/>
              <a:buChar char="•"/>
              <a:defRPr sz="1800">
                <a:solidFill>
                  <a:srgbClr val="0F243E"/>
                </a:solidFill>
              </a:defRPr>
            </a:lvl2pPr>
            <a:lvl3pPr indent="-3302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F243E"/>
              </a:buClr>
              <a:buSzPts val="1600"/>
              <a:buChar char="•"/>
              <a:defRPr sz="1600">
                <a:solidFill>
                  <a:srgbClr val="0F243E"/>
                </a:solidFill>
              </a:defRPr>
            </a:lvl3pPr>
            <a:lvl4pPr indent="-3302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F243E"/>
              </a:buClr>
              <a:buSzPts val="1600"/>
              <a:buChar char="•"/>
              <a:defRPr sz="1600">
                <a:solidFill>
                  <a:srgbClr val="0F243E"/>
                </a:solidFill>
              </a:defRPr>
            </a:lvl4pPr>
            <a:lvl5pPr indent="-3175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F243E"/>
              </a:buClr>
              <a:buSzPts val="1400"/>
              <a:buChar char="•"/>
              <a:defRPr sz="1400">
                <a:solidFill>
                  <a:srgbClr val="0F243E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>
  <p:cSld name="Picture with Caption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8" title="Background Shape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8"/>
          <p:cNvSpPr/>
          <p:nvPr/>
        </p:nvSpPr>
        <p:spPr>
          <a:xfrm>
            <a:off x="507591" y="409286"/>
            <a:ext cx="5270049" cy="5945780"/>
          </a:xfrm>
          <a:prstGeom prst="snip2DiagRect">
            <a:avLst>
              <a:gd fmla="val 0" name="adj1"/>
              <a:gd fmla="val 10697" name="adj2"/>
            </a:avLst>
          </a:prstGeom>
          <a:solidFill>
            <a:schemeClr val="accent3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8"/>
          <p:cNvSpPr txBox="1"/>
          <p:nvPr>
            <p:ph type="title"/>
          </p:nvPr>
        </p:nvSpPr>
        <p:spPr>
          <a:xfrm>
            <a:off x="6930776" y="477366"/>
            <a:ext cx="4644000" cy="13416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Impact"/>
              <a:buNone/>
              <a:defRPr sz="4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8"/>
          <p:cNvSpPr txBox="1"/>
          <p:nvPr>
            <p:ph idx="1" type="body"/>
          </p:nvPr>
        </p:nvSpPr>
        <p:spPr>
          <a:xfrm>
            <a:off x="6930775" y="1966451"/>
            <a:ext cx="4644001" cy="43886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3" name="Google Shape;93;p28"/>
          <p:cNvSpPr txBox="1"/>
          <p:nvPr>
            <p:ph idx="10" type="dt"/>
          </p:nvPr>
        </p:nvSpPr>
        <p:spPr>
          <a:xfrm>
            <a:off x="507591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8"/>
          <p:cNvSpPr txBox="1"/>
          <p:nvPr>
            <p:ph idx="11" type="ftr"/>
          </p:nvPr>
        </p:nvSpPr>
        <p:spPr>
          <a:xfrm>
            <a:off x="340396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8"/>
          <p:cNvSpPr txBox="1"/>
          <p:nvPr>
            <p:ph idx="12" type="sldNum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6" name="Google Shape;96;p28" title="Divider Bar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8"/>
          <p:cNvSpPr/>
          <p:nvPr/>
        </p:nvSpPr>
        <p:spPr>
          <a:xfrm flipH="1" rot="10800000">
            <a:off x="6845770" y="372071"/>
            <a:ext cx="625971" cy="614197"/>
          </a:xfrm>
          <a:prstGeom prst="corner">
            <a:avLst>
              <a:gd fmla="val 4470" name="adj1"/>
              <a:gd fmla="val 4823" name="adj2"/>
            </a:avLst>
          </a:prstGeom>
          <a:solidFill>
            <a:schemeClr val="dk2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8"/>
          <p:cNvSpPr/>
          <p:nvPr/>
        </p:nvSpPr>
        <p:spPr>
          <a:xfrm flipH="1">
            <a:off x="11058438" y="5819525"/>
            <a:ext cx="625971" cy="614197"/>
          </a:xfrm>
          <a:prstGeom prst="corner">
            <a:avLst>
              <a:gd fmla="val 4470" name="adj1"/>
              <a:gd fmla="val 4823" name="adj2"/>
            </a:avLst>
          </a:prstGeom>
          <a:solidFill>
            <a:schemeClr val="dk2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8"/>
          <p:cNvSpPr/>
          <p:nvPr>
            <p:ph idx="2" type="pic"/>
          </p:nvPr>
        </p:nvSpPr>
        <p:spPr>
          <a:xfrm>
            <a:off x="806246" y="668595"/>
            <a:ext cx="4646651" cy="5383413"/>
          </a:xfrm>
          <a:prstGeom prst="rect">
            <a:avLst/>
          </a:prstGeom>
          <a:noFill/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28"/>
          <p:cNvSpPr/>
          <p:nvPr/>
        </p:nvSpPr>
        <p:spPr>
          <a:xfrm rot="10800000">
            <a:off x="11021316" y="361496"/>
            <a:ext cx="625971" cy="614197"/>
          </a:xfrm>
          <a:prstGeom prst="corner">
            <a:avLst>
              <a:gd fmla="val 4470" name="adj1"/>
              <a:gd fmla="val 4823" name="adj2"/>
            </a:avLst>
          </a:prstGeom>
          <a:solidFill>
            <a:schemeClr val="dk2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8"/>
          <p:cNvSpPr/>
          <p:nvPr/>
        </p:nvSpPr>
        <p:spPr>
          <a:xfrm>
            <a:off x="6865431" y="5819524"/>
            <a:ext cx="625971" cy="614197"/>
          </a:xfrm>
          <a:prstGeom prst="corner">
            <a:avLst>
              <a:gd fmla="val 4470" name="adj1"/>
              <a:gd fmla="val 4823" name="adj2"/>
            </a:avLst>
          </a:prstGeom>
          <a:solidFill>
            <a:schemeClr val="dk2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2" name="Google Shape;102;p28"/>
          <p:cNvCxnSpPr/>
          <p:nvPr/>
        </p:nvCxnSpPr>
        <p:spPr>
          <a:xfrm>
            <a:off x="7118556" y="1789472"/>
            <a:ext cx="42840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gradFill>
          <a:gsLst>
            <a:gs pos="0">
              <a:srgbClr val="0F243E"/>
            </a:gs>
            <a:gs pos="33000">
              <a:schemeClr val="dk2"/>
            </a:gs>
            <a:gs pos="66000">
              <a:srgbClr val="17365D"/>
            </a:gs>
            <a:gs pos="97000">
              <a:srgbClr val="0F243E"/>
            </a:gs>
            <a:gs pos="100000">
              <a:srgbClr val="0F243E"/>
            </a:gs>
          </a:gsLst>
          <a:lin ang="2700000" scaled="0"/>
        </a:gra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9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Impact"/>
              <a:buNone/>
              <a:defRPr sz="72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9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6" name="Google Shape;106;p29"/>
          <p:cNvSpPr txBox="1"/>
          <p:nvPr>
            <p:ph idx="10" type="dt"/>
          </p:nvPr>
        </p:nvSpPr>
        <p:spPr>
          <a:xfrm>
            <a:off x="738908" y="6453386"/>
            <a:ext cx="1622409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9"/>
          <p:cNvSpPr txBox="1"/>
          <p:nvPr>
            <p:ph idx="11" type="ftr"/>
          </p:nvPr>
        </p:nvSpPr>
        <p:spPr>
          <a:xfrm>
            <a:off x="2584312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9"/>
          <p:cNvSpPr txBox="1"/>
          <p:nvPr>
            <p:ph idx="12" type="sldNum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9" name="Google Shape;109;p29"/>
          <p:cNvSpPr/>
          <p:nvPr/>
        </p:nvSpPr>
        <p:spPr>
          <a:xfrm flipH="1">
            <a:off x="8532326" y="1820272"/>
            <a:ext cx="2772000" cy="4158497"/>
          </a:xfrm>
          <a:prstGeom prst="corner">
            <a:avLst>
              <a:gd fmla="val 7397" name="adj1"/>
              <a:gd fmla="val 7750" name="adj2"/>
            </a:avLst>
          </a:prstGeom>
          <a:solidFill>
            <a:schemeClr val="accent3"/>
          </a:solidFill>
          <a:ln cap="flat" cmpd="sng" w="349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9"/>
          <p:cNvSpPr/>
          <p:nvPr/>
        </p:nvSpPr>
        <p:spPr>
          <a:xfrm flipH="1">
            <a:off x="8286318" y="1685652"/>
            <a:ext cx="3152309" cy="4408489"/>
          </a:xfrm>
          <a:prstGeom prst="corner">
            <a:avLst>
              <a:gd fmla="val 5837" name="adj1"/>
              <a:gd fmla="val 6502" name="adj2"/>
            </a:avLst>
          </a:prstGeom>
          <a:solidFill>
            <a:srgbClr val="EFEDE3"/>
          </a:solidFill>
          <a:ln cap="flat" cmpd="sng" w="34925">
            <a:solidFill>
              <a:srgbClr val="EFED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0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Impact"/>
              <a:buNone/>
              <a:defRPr sz="4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0"/>
          <p:cNvSpPr txBox="1"/>
          <p:nvPr>
            <p:ph idx="1" type="body"/>
          </p:nvPr>
        </p:nvSpPr>
        <p:spPr>
          <a:xfrm>
            <a:off x="1371600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</a:defRPr>
            </a:lvl2pPr>
            <a:lvl3pPr indent="-355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</a:defRPr>
            </a:lvl3pPr>
            <a:lvl4pPr indent="-355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</a:defRPr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14" name="Google Shape;114;p30"/>
          <p:cNvSpPr txBox="1"/>
          <p:nvPr>
            <p:ph idx="2" type="body"/>
          </p:nvPr>
        </p:nvSpPr>
        <p:spPr>
          <a:xfrm>
            <a:off x="6525403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</a:defRPr>
            </a:lvl2pPr>
            <a:lvl3pPr indent="-355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</a:defRPr>
            </a:lvl3pPr>
            <a:lvl4pPr indent="-355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</a:defRPr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15" name="Google Shape;115;p30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30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30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 title="Side bar"/>
          <p:cNvSpPr/>
          <p:nvPr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19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Impact"/>
              <a:buNone/>
              <a:defRPr b="0" i="0" sz="44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9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b="0" i="1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1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–"/>
              <a:defRPr b="0" i="1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–"/>
              <a:defRPr b="0" i="1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400"/>
              <a:buFont typeface="Libre Franklin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9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9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9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" name="Google Shape;12;p19" title="Side bar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5" title="Side bar"/>
          <p:cNvSpPr/>
          <p:nvPr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Impact"/>
              <a:buNone/>
              <a:defRPr b="0" i="0" sz="4400" u="none" cap="none" strike="noStrike">
                <a:solidFill>
                  <a:schemeClr val="lt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7" name="Google Shape;147;p25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  <a:defRPr b="0" i="1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b="0" i="1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Libre Franklin"/>
              <a:buChar char="–"/>
              <a:defRPr b="0" i="1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bre Franklin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bre Franklin"/>
              <a:buChar char="–"/>
              <a:defRPr b="0" i="1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2"/>
              </a:buClr>
              <a:buSzPts val="1400"/>
              <a:buFont typeface="Libre Franklin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Google Shape;148;p25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9" name="Google Shape;149;p25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0" name="Google Shape;150;p25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1" name="Google Shape;151;p25" title="Side bar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3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w3schools.com/pHp/func_string_ltrim.asp" TargetMode="External"/><Relationship Id="rId4" Type="http://schemas.openxmlformats.org/officeDocument/2006/relationships/hyperlink" Target="https://www.w3schools.com/pHp/func_string_rtrim.asp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phptutorial.net/php-tutorial/php-string/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geeksforgeeks.org/php-strval-function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 txBox="1"/>
          <p:nvPr>
            <p:ph type="ctrTitle"/>
          </p:nvPr>
        </p:nvSpPr>
        <p:spPr>
          <a:xfrm>
            <a:off x="1397977" y="1151796"/>
            <a:ext cx="9504485" cy="3007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Impact"/>
              <a:buNone/>
            </a:pPr>
            <a:r>
              <a:rPr lang="en-US"/>
              <a:t>String conversion and Formating in PHP</a:t>
            </a:r>
            <a:endParaRPr/>
          </a:p>
        </p:txBody>
      </p:sp>
      <p:sp>
        <p:nvSpPr>
          <p:cNvPr id="165" name="Google Shape;165;p1"/>
          <p:cNvSpPr txBox="1"/>
          <p:nvPr>
            <p:ph idx="1" type="subTitle"/>
          </p:nvPr>
        </p:nvSpPr>
        <p:spPr>
          <a:xfrm>
            <a:off x="491250" y="4265100"/>
            <a:ext cx="11209500" cy="19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/>
              <a:t>BY </a:t>
            </a:r>
            <a:endParaRPr/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/>
              <a:t>B.AKILANDESWARI, M.C.A., M.PHIL., B.ED., PDIT, </a:t>
            </a:r>
            <a:endParaRPr/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/>
              <a:t>ASSISTANT  PROFESSOR, DEPARTMENT OF COMPUTER SCIENCE, SIGC, TRICHY-2</a:t>
            </a:r>
            <a:endParaRPr/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t/>
            </a:r>
            <a:endParaRPr/>
          </a:p>
        </p:txBody>
      </p:sp>
      <p:cxnSp>
        <p:nvCxnSpPr>
          <p:cNvPr id="166" name="Google Shape;166;p1"/>
          <p:cNvCxnSpPr/>
          <p:nvPr/>
        </p:nvCxnSpPr>
        <p:spPr>
          <a:xfrm flipH="1" rot="-5400000">
            <a:off x="10371550" y="5336100"/>
            <a:ext cx="1803600" cy="18036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0"/>
          <p:cNvSpPr txBox="1"/>
          <p:nvPr>
            <p:ph type="title"/>
          </p:nvPr>
        </p:nvSpPr>
        <p:spPr>
          <a:xfrm>
            <a:off x="6671002" y="727370"/>
            <a:ext cx="5148000" cy="13416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Impact"/>
              <a:buNone/>
            </a:pPr>
            <a:r>
              <a:rPr lang="en-US" sz="4000"/>
              <a:t>Use trim</a:t>
            </a:r>
            <a:endParaRPr/>
          </a:p>
        </p:txBody>
      </p:sp>
      <p:sp>
        <p:nvSpPr>
          <p:cNvPr id="228" name="Google Shape;228;p10"/>
          <p:cNvSpPr txBox="1"/>
          <p:nvPr>
            <p:ph idx="3" type="body"/>
          </p:nvPr>
        </p:nvSpPr>
        <p:spPr>
          <a:xfrm>
            <a:off x="570275" y="5352418"/>
            <a:ext cx="5148000" cy="9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800"/>
              <a:buFont typeface="Arial"/>
              <a:buNone/>
            </a:pPr>
            <a:r>
              <a:rPr lang="en-US">
                <a:solidFill>
                  <a:srgbClr val="1F497D"/>
                </a:solidFill>
              </a:rPr>
              <a:t>Add more information here as needed</a:t>
            </a:r>
            <a:endParaRPr/>
          </a:p>
        </p:txBody>
      </p:sp>
      <p:sp>
        <p:nvSpPr>
          <p:cNvPr id="229" name="Google Shape;229;p10"/>
          <p:cNvSpPr/>
          <p:nvPr/>
        </p:nvSpPr>
        <p:spPr>
          <a:xfrm>
            <a:off x="7071361" y="1916388"/>
            <a:ext cx="4747641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&lt;!DOCTYPE html&gt;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&lt;html&gt;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&lt;body&gt;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&lt;?php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$str = "Hello World!";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echo $str . "&lt;br&gt;";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echo trim($str,"Hed!");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?&gt;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&lt;/body&gt;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&lt;/html&gt;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0"/>
          <p:cNvSpPr/>
          <p:nvPr/>
        </p:nvSpPr>
        <p:spPr>
          <a:xfrm>
            <a:off x="672728" y="1568448"/>
            <a:ext cx="4943093" cy="3046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The trim() function removes whitespace and other predefined characters from both sides of a string.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Related functions: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</a:pPr>
            <a:r>
              <a:rPr b="0" i="0" lang="en-US" sz="1600" u="sng" cap="none" strike="noStrik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ltrim()</a:t>
            </a:r>
            <a:r>
              <a:rPr b="0" i="0" lang="en-US" sz="16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- Removes whitespace or other predefined characters from the left side of a string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</a:pPr>
            <a:r>
              <a:rPr b="0" i="0" lang="en-US" sz="1600" u="sng" cap="none" strike="noStrik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rtrim()</a:t>
            </a:r>
            <a:r>
              <a:rPr b="0" i="0" lang="en-US" sz="16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- Removes whitespace or other predefined characters from the right side of a string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b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1"/>
          <p:cNvSpPr txBox="1"/>
          <p:nvPr>
            <p:ph type="ctrTitle"/>
          </p:nvPr>
        </p:nvSpPr>
        <p:spPr>
          <a:xfrm>
            <a:off x="1915128" y="1397977"/>
            <a:ext cx="8361229" cy="3007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Impact"/>
              <a:buNone/>
            </a:pPr>
            <a:r>
              <a:rPr lang="en-US" cap="none">
                <a:latin typeface="Impact"/>
                <a:ea typeface="Impact"/>
                <a:cs typeface="Impact"/>
                <a:sym typeface="Impact"/>
              </a:rPr>
              <a:t>STRING FUNCTIONS IN PHP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2"/>
          <p:cNvSpPr txBox="1"/>
          <p:nvPr>
            <p:ph idx="1" type="body"/>
          </p:nvPr>
        </p:nvSpPr>
        <p:spPr>
          <a:xfrm>
            <a:off x="958478" y="0"/>
            <a:ext cx="6895738" cy="63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71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&lt;!DOCTYPE html&gt;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&lt;html&gt;&lt;body&gt;&lt;?php   $num1 = 123456789;   $num2 = -123456789;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$char = 50; // The ASCII Character 50 is 2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printf("%%b = %b &lt;br&gt;",$num1); // Binary number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printf("%%c = %c &lt;br&gt;",$char); // The ASCII Character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printf("%%d = %d &lt;br&gt;",$num1); // Signed decimal number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printf("%%d = %d &lt;br&gt;",$num2); // Signed decimal number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printf("%%e = %e &lt;br&gt;",$num1); // Scientific notation (lowercase)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printf("%%E = %E &lt;br&gt;",$num1); // Scientific notation (uppercase)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printf("%%u = %u &lt;br&gt;",$num1); // Unsigned decimal number (positive)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printf("%%u = %u &lt;br&gt;",$num2); // Unsigned decimal number (negative)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printf("%%f = %f &lt;br&gt;",$num1); // Floating-point number (local settings aware)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printf("%%F = %F &lt;br&gt;",$num1); // Floating-point number (not local sett aware)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printf("%%g = %g &lt;br&gt;",$num1); // Shorter of %e and %f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printf("%%G = %G &lt;br&gt;",$num1); // Shorter of %E and %f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printf("%%o = %o &lt;br&gt;",$num1); // Octal number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printf("%%s = %s &lt;br&gt;",$num1); // String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printf("%%x = %x &lt;br&gt;",$num1); // Hexadecimal number (lowercase)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printf("%%X = %X &lt;br&gt;",$num1); // Hexadecimal number (uppercase)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printf("%%+d = %+d &lt;br&gt;",$num1); // Sign specifier (positive)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printf("%%+d = %+d &lt;br&gt;",$num2); // Sign specifier (negative) ?&gt;&lt;/body&gt;&lt;/html&gt;</a:t>
            </a:r>
            <a:endParaRPr/>
          </a:p>
        </p:txBody>
      </p:sp>
      <p:sp>
        <p:nvSpPr>
          <p:cNvPr id="241" name="Google Shape;241;p12"/>
          <p:cNvSpPr/>
          <p:nvPr/>
        </p:nvSpPr>
        <p:spPr>
          <a:xfrm>
            <a:off x="7648875" y="1496235"/>
            <a:ext cx="4401954" cy="50783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%b = 111010110111100110100010101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%c = 2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%d = 123456789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%d = -123456789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%e = 1.234568e+8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%E = 1.234568E+8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%u = 123456789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%u = 18446744073586094827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%f = 123456789.000000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%F = 123456789.000000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%g = 1.23457e+8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%G = 1.23457E+8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%o = 726746425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%s = 123456789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%x = 75bcd15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%X = 75BCD15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%+d = +123456789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%+d = -123456789</a:t>
            </a:r>
            <a:endParaRPr b="1" i="0" sz="1800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2"/>
          <p:cNvSpPr txBox="1"/>
          <p:nvPr/>
        </p:nvSpPr>
        <p:spPr>
          <a:xfrm>
            <a:off x="7737231" y="941548"/>
            <a:ext cx="319149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OUTPUT</a:t>
            </a:r>
            <a:endParaRPr b="1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3"/>
          <p:cNvSpPr txBox="1"/>
          <p:nvPr>
            <p:ph type="title"/>
          </p:nvPr>
        </p:nvSpPr>
        <p:spPr>
          <a:xfrm>
            <a:off x="6930776" y="477366"/>
            <a:ext cx="4644000" cy="21159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Impact"/>
              <a:buNone/>
            </a:pPr>
            <a:r>
              <a:rPr lang="en-US"/>
              <a:t>PHP str_replace</a:t>
            </a:r>
            <a:br>
              <a:rPr lang="en-US"/>
            </a:br>
            <a:endParaRPr/>
          </a:p>
        </p:txBody>
      </p:sp>
      <p:sp>
        <p:nvSpPr>
          <p:cNvPr id="248" name="Google Shape;248;p13"/>
          <p:cNvSpPr txBox="1"/>
          <p:nvPr>
            <p:ph idx="3" type="body"/>
          </p:nvPr>
        </p:nvSpPr>
        <p:spPr>
          <a:xfrm>
            <a:off x="570275" y="5352418"/>
            <a:ext cx="5148000" cy="9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None/>
            </a:pPr>
            <a:r>
              <a:rPr b="1" lang="en-US">
                <a:solidFill>
                  <a:srgbClr val="C00000"/>
                </a:solidFill>
              </a:rPr>
              <a:t>Hi there </a:t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SzPts val="1800"/>
              <a:buNone/>
            </a:pPr>
            <a:r>
              <a:rPr b="1" lang="en-US">
                <a:solidFill>
                  <a:srgbClr val="C00000"/>
                </a:solidFill>
              </a:rPr>
              <a:t>Hello there</a:t>
            </a:r>
            <a:endParaRPr b="1">
              <a:solidFill>
                <a:srgbClr val="C00000"/>
              </a:solidFill>
            </a:endParaRPr>
          </a:p>
        </p:txBody>
      </p:sp>
      <p:sp>
        <p:nvSpPr>
          <p:cNvPr id="249" name="Google Shape;249;p13"/>
          <p:cNvSpPr/>
          <p:nvPr/>
        </p:nvSpPr>
        <p:spPr>
          <a:xfrm>
            <a:off x="6720591" y="2874160"/>
            <a:ext cx="4854185" cy="181588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212529"/>
                </a:solidFill>
                <a:latin typeface="Arial"/>
                <a:ea typeface="Arial"/>
                <a:cs typeface="Arial"/>
                <a:sym typeface="Arial"/>
              </a:rPr>
              <a:t>The PHP 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str_replace()</a:t>
            </a:r>
            <a:r>
              <a:rPr b="0" i="0" lang="en-US" sz="2800" u="none" cap="none" strike="noStrike">
                <a:solidFill>
                  <a:srgbClr val="212529"/>
                </a:solidFill>
                <a:latin typeface="Arial"/>
                <a:ea typeface="Arial"/>
                <a:cs typeface="Arial"/>
                <a:sym typeface="Arial"/>
              </a:rPr>
              <a:t> function returns a new </a:t>
            </a:r>
            <a:r>
              <a:rPr b="0" i="0" lang="en-US" sz="2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string</a:t>
            </a:r>
            <a:r>
              <a:rPr b="0" i="0" lang="en-US" sz="2800" u="none" cap="none" strike="noStrike">
                <a:solidFill>
                  <a:srgbClr val="212529"/>
                </a:solidFill>
                <a:latin typeface="Arial"/>
                <a:ea typeface="Arial"/>
                <a:cs typeface="Arial"/>
                <a:sym typeface="Arial"/>
              </a:rPr>
              <a:t> with all occurrences of a substring replaced with another string.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13"/>
          <p:cNvSpPr/>
          <p:nvPr/>
        </p:nvSpPr>
        <p:spPr>
          <a:xfrm>
            <a:off x="633055" y="866540"/>
            <a:ext cx="508522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str_replace(find, replace, str, count)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13"/>
          <p:cNvSpPr/>
          <p:nvPr/>
        </p:nvSpPr>
        <p:spPr>
          <a:xfrm>
            <a:off x="617224" y="1535332"/>
            <a:ext cx="5148000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&lt;?php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$str = 'Hello there';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$new_str = str_replace('Hello', 'Hi', $str);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echo $new_str . '&lt;br&gt;'; // Hi there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echo $str . '&lt;br&gt;'; // Hello there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4"/>
          <p:cNvSpPr txBox="1"/>
          <p:nvPr>
            <p:ph type="ctrTitle"/>
          </p:nvPr>
        </p:nvSpPr>
        <p:spPr>
          <a:xfrm>
            <a:off x="3814268" y="553916"/>
            <a:ext cx="6831674" cy="108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6600"/>
              <a:buFont typeface="Impact"/>
              <a:buNone/>
            </a:pPr>
            <a:r>
              <a:rPr lang="en-US" cap="none">
                <a:solidFill>
                  <a:srgbClr val="953734"/>
                </a:solidFill>
              </a:rPr>
              <a:t>STR_REPLACE( )</a:t>
            </a:r>
            <a:endParaRPr/>
          </a:p>
        </p:txBody>
      </p:sp>
      <p:sp>
        <p:nvSpPr>
          <p:cNvPr id="257" name="Google Shape;257;p14"/>
          <p:cNvSpPr/>
          <p:nvPr/>
        </p:nvSpPr>
        <p:spPr>
          <a:xfrm>
            <a:off x="1546058" y="1487536"/>
            <a:ext cx="7208198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&lt;?php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$str = 'bye bye bye';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$new_str = str_replace('bye', ‘hai', $str);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echo $new_str; // hey hey hey</a:t>
            </a:r>
            <a:endParaRPr b="1" i="0" sz="2800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14"/>
          <p:cNvSpPr/>
          <p:nvPr/>
        </p:nvSpPr>
        <p:spPr>
          <a:xfrm>
            <a:off x="1546058" y="4714091"/>
            <a:ext cx="2946640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hai hai hai</a:t>
            </a:r>
            <a:endParaRPr b="1" i="0" sz="44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5"/>
          <p:cNvSpPr txBox="1"/>
          <p:nvPr>
            <p:ph type="ctrTitle"/>
          </p:nvPr>
        </p:nvSpPr>
        <p:spPr>
          <a:xfrm>
            <a:off x="3814268" y="553916"/>
            <a:ext cx="6831674" cy="108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Impact"/>
              <a:buNone/>
            </a:pPr>
            <a:r>
              <a:rPr lang="en-US" cap="none"/>
              <a:t>STR_REPLACE( )</a:t>
            </a:r>
            <a:endParaRPr/>
          </a:p>
        </p:txBody>
      </p:sp>
      <p:sp>
        <p:nvSpPr>
          <p:cNvPr id="264" name="Google Shape;264;p15"/>
          <p:cNvSpPr/>
          <p:nvPr/>
        </p:nvSpPr>
        <p:spPr>
          <a:xfrm>
            <a:off x="1546058" y="4714091"/>
            <a:ext cx="2504212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OUTPUT</a:t>
            </a:r>
            <a:endParaRPr b="1" i="0" sz="4400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15"/>
          <p:cNvSpPr/>
          <p:nvPr/>
        </p:nvSpPr>
        <p:spPr>
          <a:xfrm>
            <a:off x="1546057" y="1817319"/>
            <a:ext cx="8962047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&lt;?php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$str = 'Hi, hi, hi';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$new_str = str_replace('hi', 'bye', $str, $count);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echo $count; //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6"/>
          <p:cNvSpPr txBox="1"/>
          <p:nvPr>
            <p:ph type="ctrTitle"/>
          </p:nvPr>
        </p:nvSpPr>
        <p:spPr>
          <a:xfrm>
            <a:off x="3814268" y="553916"/>
            <a:ext cx="6831674" cy="108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6600"/>
              <a:buFont typeface="Impact"/>
              <a:buNone/>
            </a:pPr>
            <a:r>
              <a:rPr lang="en-US" cap="none">
                <a:solidFill>
                  <a:srgbClr val="7030A0"/>
                </a:solidFill>
              </a:rPr>
              <a:t>STR_REPLACE( )</a:t>
            </a:r>
            <a:endParaRPr/>
          </a:p>
        </p:txBody>
      </p:sp>
      <p:sp>
        <p:nvSpPr>
          <p:cNvPr id="271" name="Google Shape;271;p16"/>
          <p:cNvSpPr/>
          <p:nvPr/>
        </p:nvSpPr>
        <p:spPr>
          <a:xfrm>
            <a:off x="1560012" y="4600305"/>
            <a:ext cx="9111949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rPr>
              <a:t>OUTPUT</a:t>
            </a:r>
            <a:endParaRPr b="1" i="0" sz="4000" u="none" cap="none" strike="noStrike">
              <a:solidFill>
                <a:srgbClr val="95373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rPr>
              <a:t>The quick brown wolf jumps over the lazy cat</a:t>
            </a:r>
            <a:endParaRPr b="1" i="0" sz="6600" u="none" cap="none" strike="noStrike">
              <a:solidFill>
                <a:srgbClr val="95373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16"/>
          <p:cNvSpPr/>
          <p:nvPr/>
        </p:nvSpPr>
        <p:spPr>
          <a:xfrm>
            <a:off x="1394085" y="1491762"/>
            <a:ext cx="9443804" cy="3108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&lt;?php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$str = 'The quick brown fox jumps over the lazy dog';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$animals = ['fox', 'dog'];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$new_animals = ['wolf', 'cat'];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$new_str = str_replace($animals, $new_animals, $str);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echo $new_str;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7"/>
          <p:cNvSpPr txBox="1"/>
          <p:nvPr>
            <p:ph type="ctrTitle"/>
          </p:nvPr>
        </p:nvSpPr>
        <p:spPr>
          <a:xfrm>
            <a:off x="3814268" y="553916"/>
            <a:ext cx="6831674" cy="108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6600"/>
              <a:buFont typeface="Impact"/>
              <a:buNone/>
            </a:pPr>
            <a:r>
              <a:rPr lang="en-US" cap="none">
                <a:solidFill>
                  <a:srgbClr val="7030A0"/>
                </a:solidFill>
              </a:rPr>
              <a:t>STR_REPLACE( )</a:t>
            </a:r>
            <a:endParaRPr/>
          </a:p>
        </p:txBody>
      </p:sp>
      <p:sp>
        <p:nvSpPr>
          <p:cNvPr id="278" name="Google Shape;278;p17"/>
          <p:cNvSpPr/>
          <p:nvPr/>
        </p:nvSpPr>
        <p:spPr>
          <a:xfrm>
            <a:off x="1395119" y="4453207"/>
            <a:ext cx="9111949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OUTPUT</a:t>
            </a:r>
            <a:endParaRPr b="1" i="0" sz="4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Strawberry 3</a:t>
            </a:r>
            <a:endParaRPr b="1" i="0" sz="66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17"/>
          <p:cNvSpPr/>
          <p:nvPr/>
        </p:nvSpPr>
        <p:spPr>
          <a:xfrm>
            <a:off x="1260208" y="1280150"/>
            <a:ext cx="9711556" cy="3046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&lt;?php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008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$str = 'apple';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$fruits = ['apple', 'orange', 'banana'];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$replacements = ['orange', 'banana', 'strawberry'];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$new_str = str_replace($fruits, $replacements, $str, $count);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echo $new_str; // strawberry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echo $count; // 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8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Impact"/>
              <a:buNone/>
            </a:pPr>
            <a:r>
              <a:rPr lang="en-US"/>
              <a:t>THANK YOU</a:t>
            </a:r>
            <a:endParaRPr cap="non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/>
          <p:nvPr>
            <p:ph type="title"/>
          </p:nvPr>
        </p:nvSpPr>
        <p:spPr>
          <a:xfrm>
            <a:off x="1288472" y="592282"/>
            <a:ext cx="10359736" cy="1288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Impact"/>
              <a:buNone/>
            </a:pPr>
            <a:r>
              <a:rPr b="1" lang="en-US"/>
              <a:t>To convert an Integer Into a String in PHP</a:t>
            </a:r>
            <a:endParaRPr/>
          </a:p>
        </p:txBody>
      </p:sp>
      <p:sp>
        <p:nvSpPr>
          <p:cNvPr id="172" name="Google Shape;172;p2"/>
          <p:cNvSpPr txBox="1"/>
          <p:nvPr>
            <p:ph idx="1" type="body"/>
          </p:nvPr>
        </p:nvSpPr>
        <p:spPr>
          <a:xfrm>
            <a:off x="1381990" y="1775617"/>
            <a:ext cx="10359735" cy="43827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90500" lvl="0" marL="3429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en-US"/>
              <a:t>The PHP </a:t>
            </a:r>
            <a:r>
              <a:rPr b="1" lang="en-US" u="sng">
                <a:solidFill>
                  <a:schemeClr val="hlink"/>
                </a:solidFill>
                <a:hlinkClick r:id="rId3"/>
              </a:rPr>
              <a:t>strval() </a:t>
            </a:r>
            <a:r>
              <a:rPr lang="en-US"/>
              <a:t>function is used to convert an Integer Into a String in PHP. There are many other methods to convert an integer into a string. </a:t>
            </a:r>
            <a:endParaRPr/>
          </a:p>
          <a:p>
            <a:pPr indent="-190500" lvl="0" marL="34290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t/>
            </a:r>
            <a:endParaRPr b="1"/>
          </a:p>
          <a:p>
            <a:pPr indent="-342900" lvl="0" marL="34290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b="1" lang="en-US"/>
              <a:t>Methods:</a:t>
            </a:r>
            <a:endParaRPr/>
          </a:p>
          <a:p>
            <a:pPr indent="-342900" lvl="0" marL="34290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Noto Sans Symbols"/>
              <a:buChar char="❑"/>
            </a:pPr>
            <a:r>
              <a:rPr lang="en-US"/>
              <a:t>Using</a:t>
            </a:r>
            <a:r>
              <a:rPr b="1" lang="en-US"/>
              <a:t> strval() </a:t>
            </a:r>
            <a:r>
              <a:rPr lang="en-US"/>
              <a:t>function.</a:t>
            </a:r>
            <a:endParaRPr/>
          </a:p>
          <a:p>
            <a:pPr indent="-342900" lvl="0" marL="34290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Noto Sans Symbols"/>
              <a:buChar char="❑"/>
            </a:pPr>
            <a:r>
              <a:rPr lang="en-US"/>
              <a:t>Using inline variable parsing.</a:t>
            </a:r>
            <a:endParaRPr/>
          </a:p>
          <a:p>
            <a:pPr indent="-342900" lvl="0" marL="34290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Noto Sans Symbols"/>
              <a:buChar char="❑"/>
            </a:pPr>
            <a:r>
              <a:rPr lang="en-US"/>
              <a:t>Using explicit Casting.</a:t>
            </a:r>
            <a:endParaRPr/>
          </a:p>
          <a:p>
            <a:pPr indent="-190500" lvl="0" marL="34290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"/>
          <p:cNvSpPr txBox="1"/>
          <p:nvPr>
            <p:ph idx="1" type="body"/>
          </p:nvPr>
        </p:nvSpPr>
        <p:spPr>
          <a:xfrm>
            <a:off x="429621" y="50747"/>
            <a:ext cx="5410070" cy="329320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&lt;?php</a:t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   </a:t>
            </a:r>
            <a:r>
              <a:rPr b="0" i="0" lang="en-US" sz="11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$var_name</a:t>
            </a:r>
            <a:r>
              <a:rPr b="0" i="0" lang="en-US" sz="11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i="0" lang="en-US" sz="18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= 2;</a:t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0" lang="en-US" sz="11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// converts integer into string</a:t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$str</a:t>
            </a:r>
            <a:r>
              <a:rPr b="0" i="0" lang="en-US" sz="11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i="0" lang="en-US" sz="18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=  strval($var_name);</a:t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0" lang="en-US" sz="11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// prints the value of above variable as a string</a:t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echo</a:t>
            </a:r>
            <a:r>
              <a:rPr b="0" i="0" lang="en-US" sz="11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i="0" lang="en-US" sz="18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"Welcome $str PHP";</a:t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0" lang="en-US" sz="11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?&gt;</a:t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3"/>
          <p:cNvSpPr/>
          <p:nvPr/>
        </p:nvSpPr>
        <p:spPr>
          <a:xfrm>
            <a:off x="7616536" y="1508667"/>
            <a:ext cx="3605646" cy="2369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nsolas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&lt;?php</a:t>
            </a:r>
            <a:endParaRPr b="1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nsolas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   </a:t>
            </a:r>
            <a:r>
              <a:rPr b="1" i="0" lang="en-US" sz="10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nsolas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$var_name</a:t>
            </a:r>
            <a:r>
              <a:rPr b="1" i="0" lang="en-US" sz="10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i="0" lang="en-US" sz="14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= 2;</a:t>
            </a:r>
            <a:endParaRPr b="1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nsolas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1" i="0" lang="en-US" sz="10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nsolas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1" i="0" lang="en-US" sz="10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nsolas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// prints the value of above variable</a:t>
            </a:r>
            <a:endParaRPr b="1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nsolas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// as a string</a:t>
            </a:r>
            <a:endParaRPr b="1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nsolas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echo</a:t>
            </a:r>
            <a:r>
              <a:rPr b="1" i="0" lang="en-US" sz="10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i="0" lang="en-US" sz="14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"Welcome $var_name PHP-";</a:t>
            </a:r>
            <a:endParaRPr b="1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nsolas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1" i="0" lang="en-US" sz="10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nsolas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?&gt;</a:t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3"/>
          <p:cNvSpPr txBox="1"/>
          <p:nvPr>
            <p:ph idx="3" type="body"/>
          </p:nvPr>
        </p:nvSpPr>
        <p:spPr>
          <a:xfrm>
            <a:off x="429621" y="4093993"/>
            <a:ext cx="5410070" cy="24622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&lt;?php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  $var_name = 2;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  //Typecasting Integer into string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$str = (string)$var_name;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  // prints the value of above variable as a string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echo "Welcome $str PHP";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  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?&gt;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"/>
          <p:cNvSpPr txBox="1"/>
          <p:nvPr>
            <p:ph type="ctrTitle"/>
          </p:nvPr>
        </p:nvSpPr>
        <p:spPr>
          <a:xfrm>
            <a:off x="3814268" y="553916"/>
            <a:ext cx="6831674" cy="108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Impact"/>
              <a:buNone/>
            </a:pPr>
            <a:r>
              <a:rPr lang="en-US" cap="none"/>
              <a:t>SUBSTR( )</a:t>
            </a:r>
            <a:endParaRPr/>
          </a:p>
        </p:txBody>
      </p:sp>
      <p:sp>
        <p:nvSpPr>
          <p:cNvPr id="185" name="Google Shape;185;p4"/>
          <p:cNvSpPr txBox="1"/>
          <p:nvPr>
            <p:ph idx="1" type="subTitle"/>
          </p:nvPr>
        </p:nvSpPr>
        <p:spPr>
          <a:xfrm>
            <a:off x="1392291" y="1097034"/>
            <a:ext cx="3228524" cy="1550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 sz="2000">
                <a:latin typeface="Cambria"/>
                <a:ea typeface="Cambria"/>
                <a:cs typeface="Cambria"/>
                <a:sym typeface="Cambria"/>
              </a:rPr>
              <a:t>&lt;?php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 sz="2000">
                <a:latin typeface="Cambria"/>
                <a:ea typeface="Cambria"/>
                <a:cs typeface="Cambria"/>
                <a:sym typeface="Cambria"/>
              </a:rPr>
              <a:t>$s = 'PHP substring';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 sz="2000">
                <a:latin typeface="Cambria"/>
                <a:ea typeface="Cambria"/>
                <a:cs typeface="Cambria"/>
                <a:sym typeface="Cambria"/>
              </a:rPr>
              <a:t>$result = substr($s, 0, 3); 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 sz="2000">
                <a:latin typeface="Cambria"/>
                <a:ea typeface="Cambria"/>
                <a:cs typeface="Cambria"/>
                <a:sym typeface="Cambria"/>
              </a:rPr>
              <a:t>echo $result;// PHP</a:t>
            </a:r>
            <a:endParaRPr/>
          </a:p>
        </p:txBody>
      </p:sp>
      <p:pic>
        <p:nvPicPr>
          <p:cNvPr id="186" name="Google Shape;18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45986" y="2483704"/>
            <a:ext cx="9444665" cy="345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5"/>
          <p:cNvSpPr txBox="1"/>
          <p:nvPr>
            <p:ph type="ctrTitle"/>
          </p:nvPr>
        </p:nvSpPr>
        <p:spPr>
          <a:xfrm>
            <a:off x="4578766" y="463975"/>
            <a:ext cx="6831674" cy="108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Impact"/>
              <a:buNone/>
            </a:pPr>
            <a:r>
              <a:rPr lang="en-US" cap="none"/>
              <a:t>SUBSTR( )</a:t>
            </a:r>
            <a:endParaRPr/>
          </a:p>
        </p:txBody>
      </p:sp>
      <p:sp>
        <p:nvSpPr>
          <p:cNvPr id="192" name="Google Shape;192;p5"/>
          <p:cNvSpPr txBox="1"/>
          <p:nvPr>
            <p:ph idx="1" type="subTitle"/>
          </p:nvPr>
        </p:nvSpPr>
        <p:spPr>
          <a:xfrm>
            <a:off x="1350242" y="1236000"/>
            <a:ext cx="3371660" cy="17007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 sz="2000">
                <a:latin typeface="Cambria"/>
                <a:ea typeface="Cambria"/>
                <a:cs typeface="Cambria"/>
                <a:sym typeface="Cambria"/>
              </a:rPr>
              <a:t>&lt;?php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 sz="2000">
                <a:latin typeface="Cambria"/>
                <a:ea typeface="Cambria"/>
                <a:cs typeface="Cambria"/>
                <a:sym typeface="Cambria"/>
              </a:rPr>
              <a:t>$s = 'PHP substring';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 sz="2000">
                <a:latin typeface="Cambria"/>
                <a:ea typeface="Cambria"/>
                <a:cs typeface="Cambria"/>
                <a:sym typeface="Cambria"/>
              </a:rPr>
              <a:t>$result = substr($s, 4);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 sz="2000">
                <a:latin typeface="Cambria"/>
                <a:ea typeface="Cambria"/>
                <a:cs typeface="Cambria"/>
                <a:sym typeface="Cambria"/>
              </a:rPr>
              <a:t>echo $result; // substring</a:t>
            </a:r>
            <a:endParaRPr/>
          </a:p>
        </p:txBody>
      </p:sp>
      <p:pic>
        <p:nvPicPr>
          <p:cNvPr id="193" name="Google Shape;19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18611" y="2086399"/>
            <a:ext cx="8723147" cy="3643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6"/>
          <p:cNvSpPr txBox="1"/>
          <p:nvPr>
            <p:ph type="ctrTitle"/>
          </p:nvPr>
        </p:nvSpPr>
        <p:spPr>
          <a:xfrm>
            <a:off x="4578766" y="463975"/>
            <a:ext cx="6831674" cy="1086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Impact"/>
              <a:buNone/>
            </a:pPr>
            <a:r>
              <a:rPr lang="en-US" cap="none"/>
              <a:t>SUBSTR( )</a:t>
            </a:r>
            <a:endParaRPr/>
          </a:p>
        </p:txBody>
      </p:sp>
      <p:sp>
        <p:nvSpPr>
          <p:cNvPr id="199" name="Google Shape;199;p6"/>
          <p:cNvSpPr txBox="1"/>
          <p:nvPr>
            <p:ph idx="1" type="subTitle"/>
          </p:nvPr>
        </p:nvSpPr>
        <p:spPr>
          <a:xfrm>
            <a:off x="1350242" y="1236000"/>
            <a:ext cx="3371660" cy="17007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 sz="2000">
                <a:latin typeface="Cambria"/>
                <a:ea typeface="Cambria"/>
                <a:cs typeface="Cambria"/>
                <a:sym typeface="Cambria"/>
              </a:rPr>
              <a:t>&lt;?php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 sz="2000">
                <a:latin typeface="Cambria"/>
                <a:ea typeface="Cambria"/>
                <a:cs typeface="Cambria"/>
                <a:sym typeface="Cambria"/>
              </a:rPr>
              <a:t>$s = 'PHP is cool';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 sz="2000">
                <a:latin typeface="Cambria"/>
                <a:ea typeface="Cambria"/>
                <a:cs typeface="Cambria"/>
                <a:sym typeface="Cambria"/>
              </a:rPr>
              <a:t>$result = substr($s, -4);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 sz="2000">
                <a:latin typeface="Cambria"/>
                <a:ea typeface="Cambria"/>
                <a:cs typeface="Cambria"/>
                <a:sym typeface="Cambria"/>
              </a:rPr>
              <a:t>echo $result; // cool</a:t>
            </a:r>
            <a:endParaRPr/>
          </a:p>
        </p:txBody>
      </p:sp>
      <p:pic>
        <p:nvPicPr>
          <p:cNvPr id="200" name="Google Shape;200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56190" y="2322237"/>
            <a:ext cx="9611482" cy="33433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7"/>
          <p:cNvSpPr txBox="1"/>
          <p:nvPr>
            <p:ph type="title"/>
          </p:nvPr>
        </p:nvSpPr>
        <p:spPr>
          <a:xfrm>
            <a:off x="6671002" y="218215"/>
            <a:ext cx="5148000" cy="13416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Impact"/>
              <a:buNone/>
            </a:pPr>
            <a:r>
              <a:rPr lang="en-US" sz="4000"/>
              <a:t>Use substr_replace</a:t>
            </a:r>
            <a:endParaRPr sz="4000"/>
          </a:p>
        </p:txBody>
      </p:sp>
      <p:graphicFrame>
        <p:nvGraphicFramePr>
          <p:cNvPr id="206" name="Google Shape;206;p7"/>
          <p:cNvGraphicFramePr/>
          <p:nvPr/>
        </p:nvGraphicFramePr>
        <p:xfrm>
          <a:off x="769642" y="155981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{348428F7-BCBE-4535-AE4D-C127BE9101D4}</a:tableStyleId>
              </a:tblPr>
              <a:tblGrid>
                <a:gridCol w="974700"/>
                <a:gridCol w="3898925"/>
              </a:tblGrid>
              <a:tr h="217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/>
                        <a:t>Parameter</a:t>
                      </a:r>
                      <a:endParaRPr sz="1400" u="none" cap="none" strike="noStrike"/>
                    </a:p>
                  </a:txBody>
                  <a:tcPr marT="62575" marB="62575" marR="62575" marL="125150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/>
                        <a:t>Description</a:t>
                      </a:r>
                      <a:endParaRPr sz="1400" u="none" cap="none" strike="noStrike"/>
                    </a:p>
                  </a:txBody>
                  <a:tcPr marT="62575" marB="62575" marR="62575" marL="6257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17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-US" sz="1100" u="none" cap="none" strike="noStrike"/>
                        <a:t>string</a:t>
                      </a:r>
                      <a:endParaRPr sz="1100" u="none" cap="none" strike="noStrike"/>
                    </a:p>
                  </a:txBody>
                  <a:tcPr marT="62575" marB="62575" marR="62575" marL="125150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/>
                        <a:t>Required. Specifies the string to check</a:t>
                      </a:r>
                      <a:endParaRPr sz="1400" u="none" cap="none" strike="noStrike"/>
                    </a:p>
                  </a:txBody>
                  <a:tcPr marT="62575" marB="62575" marR="62575" marL="6257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9EB"/>
                    </a:solidFill>
                  </a:tcPr>
                </a:tc>
              </a:tr>
              <a:tr h="357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-US" sz="1100" u="none" cap="none" strike="noStrike"/>
                        <a:t>replacement</a:t>
                      </a:r>
                      <a:endParaRPr sz="1100" u="none" cap="none" strike="noStrike"/>
                    </a:p>
                  </a:txBody>
                  <a:tcPr marT="62575" marB="62575" marR="62575" marL="125150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/>
                        <a:t>Required. Specifies the string to insert</a:t>
                      </a:r>
                      <a:endParaRPr sz="1400" u="none" cap="none" strike="noStrike"/>
                    </a:p>
                  </a:txBody>
                  <a:tcPr marT="62575" marB="62575" marR="62575" marL="6257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918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-US" sz="1100" u="none" cap="none" strike="noStrike"/>
                        <a:t>start</a:t>
                      </a:r>
                      <a:endParaRPr sz="1100" u="none" cap="none" strike="noStrike"/>
                    </a:p>
                  </a:txBody>
                  <a:tcPr marT="62575" marB="62575" marR="62575" marL="125150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indent="-6985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cap="none" strike="noStrike"/>
                        <a:t>Required. Specifies where to start replacing in the stringA positive number - Start replacing at the specified position in the string</a:t>
                      </a:r>
                      <a:endParaRPr sz="1400" u="none" cap="none" strike="noStrike"/>
                    </a:p>
                    <a:p>
                      <a:pPr indent="-6985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cap="none" strike="noStrike"/>
                        <a:t>Negative number - Start replacing at the specified position from the end of the string</a:t>
                      </a:r>
                      <a:endParaRPr sz="1400" u="none" cap="none" strike="noStrike"/>
                    </a:p>
                    <a:p>
                      <a:pPr indent="-6985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cap="none" strike="noStrike"/>
                        <a:t>0 - Start replacing at the first character in the string</a:t>
                      </a:r>
                      <a:endParaRPr sz="1400" u="none" cap="none" strike="noStrike"/>
                    </a:p>
                  </a:txBody>
                  <a:tcPr marT="62575" marB="62575" marR="62575" marL="6257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9EB"/>
                    </a:solidFill>
                  </a:tcPr>
                </a:tc>
              </a:tr>
              <a:tr h="918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-US" sz="1100" u="none" cap="none" strike="noStrike"/>
                        <a:t>length</a:t>
                      </a:r>
                      <a:endParaRPr sz="1100" u="none" cap="none" strike="noStrike"/>
                    </a:p>
                  </a:txBody>
                  <a:tcPr marT="62575" marB="62575" marR="62575" marL="125150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6985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cap="none" strike="noStrike"/>
                        <a:t>Optional. Specifies how many characters should be replaced. Default is the same length as the string.A positive number - The length of string to be replaced</a:t>
                      </a:r>
                      <a:endParaRPr sz="1400" u="none" cap="none" strike="noStrike"/>
                    </a:p>
                    <a:p>
                      <a:pPr indent="-6985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cap="none" strike="noStrike"/>
                        <a:t>A negative number - How many characters should be left at end of string after replacing</a:t>
                      </a:r>
                      <a:endParaRPr sz="1400" u="none" cap="none" strike="noStrike"/>
                    </a:p>
                    <a:p>
                      <a:pPr indent="-6985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cap="none" strike="noStrike"/>
                        <a:t>0 - Insert instead of replace</a:t>
                      </a:r>
                      <a:endParaRPr sz="1400" u="none" cap="none" strike="noStrike"/>
                    </a:p>
                  </a:txBody>
                  <a:tcPr marT="62575" marB="62575" marR="62575" marL="6257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7" name="Google Shape;207;p7"/>
          <p:cNvSpPr/>
          <p:nvPr/>
        </p:nvSpPr>
        <p:spPr>
          <a:xfrm>
            <a:off x="769642" y="630349"/>
            <a:ext cx="4644000" cy="12054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63475" lIns="0" spcFirstLastPara="1" rIns="0" wrap="square" tIns="63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Quattrocento Sans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Substr_replace - Syntax</a:t>
            </a:r>
            <a:endParaRPr b="0" i="0" sz="3200" u="none" cap="none" strike="noStrik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nsolas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substr_replace(</a:t>
            </a:r>
            <a:r>
              <a:rPr b="0" i="1" lang="en-US" sz="14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string,replacement,start,length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 b="0" i="0" sz="3200" u="none" cap="none" strike="noStrik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7"/>
          <p:cNvSpPr txBox="1"/>
          <p:nvPr>
            <p:ph idx="1" type="body"/>
          </p:nvPr>
        </p:nvSpPr>
        <p:spPr>
          <a:xfrm>
            <a:off x="6751935" y="1863803"/>
            <a:ext cx="5701992" cy="43886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</a:pPr>
            <a:r>
              <a:rPr lang="en-US"/>
              <a:t>&lt;?php</a:t>
            </a:r>
            <a:br>
              <a:rPr lang="en-US"/>
            </a:br>
            <a:r>
              <a:rPr lang="en-US"/>
              <a:t>echo substr_replace("Hello world","earth",6);</a:t>
            </a:r>
            <a:br>
              <a:rPr lang="en-US"/>
            </a:br>
            <a:r>
              <a:rPr lang="en-US"/>
              <a:t>?&gt;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</a:pPr>
            <a:r>
              <a:rPr lang="en-US"/>
              <a:t>&lt;?php</a:t>
            </a:r>
            <a:br>
              <a:rPr lang="en-US"/>
            </a:br>
            <a:r>
              <a:rPr lang="en-US"/>
              <a:t>echo substr_replace("Hello world","earth",-5);</a:t>
            </a:r>
            <a:br>
              <a:rPr lang="en-US"/>
            </a:br>
            <a:r>
              <a:rPr lang="en-US"/>
              <a:t>?&gt;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</a:pPr>
            <a:r>
              <a:rPr lang="en-US"/>
              <a:t>&lt;?php</a:t>
            </a:r>
            <a:br>
              <a:rPr lang="en-US"/>
            </a:br>
            <a:r>
              <a:rPr lang="en-US"/>
              <a:t>echo substr_replace("world","Hello ",0,0);</a:t>
            </a:r>
            <a:br>
              <a:rPr lang="en-US"/>
            </a:br>
            <a:r>
              <a:rPr lang="en-US"/>
              <a:t>?&gt;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</a:pPr>
            <a:r>
              <a:rPr lang="en-US"/>
              <a:t>&lt;?php</a:t>
            </a:r>
            <a:br>
              <a:rPr lang="en-US"/>
            </a:br>
            <a:r>
              <a:rPr lang="en-US"/>
              <a:t>$replace = </a:t>
            </a:r>
            <a:r>
              <a:rPr lang="en-US" sz="1600"/>
              <a:t>array("1: AAA","2: AAA","3: AAA");</a:t>
            </a:r>
            <a:br>
              <a:rPr lang="en-US" sz="1600"/>
            </a:br>
            <a:r>
              <a:rPr lang="en-US" sz="1600"/>
              <a:t>echo implode("&lt;br&gt;",substr_replace($replace,'BBB',3,3));</a:t>
            </a:r>
            <a:br>
              <a:rPr lang="en-US" sz="1600"/>
            </a:br>
            <a:r>
              <a:rPr lang="en-US"/>
              <a:t>?&gt;</a:t>
            </a:r>
            <a:endParaRPr/>
          </a:p>
          <a:p>
            <a:pPr indent="-1714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09" name="Google Shape;209;p7"/>
          <p:cNvSpPr/>
          <p:nvPr/>
        </p:nvSpPr>
        <p:spPr>
          <a:xfrm>
            <a:off x="8767538" y="5180731"/>
            <a:ext cx="3051464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Hello earth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Hello earth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Hello world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1: BBB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2: BBB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3: BBB</a:t>
            </a:r>
            <a:endParaRPr b="1" i="0" sz="1800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7"/>
          <p:cNvSpPr txBox="1"/>
          <p:nvPr/>
        </p:nvSpPr>
        <p:spPr>
          <a:xfrm>
            <a:off x="769642" y="5453127"/>
            <a:ext cx="48736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Start replacing at the 6th position in the string (replace "world" with "earth"):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Start replacing at the 5th position from the end of the string (replace "world" with "earth"):</a:t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8"/>
          <p:cNvSpPr txBox="1"/>
          <p:nvPr>
            <p:ph type="ctrTitle"/>
          </p:nvPr>
        </p:nvSpPr>
        <p:spPr>
          <a:xfrm>
            <a:off x="1915128" y="1397977"/>
            <a:ext cx="8361229" cy="3007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Impact"/>
              <a:buNone/>
            </a:pPr>
            <a:r>
              <a:rPr lang="en-US" cap="none">
                <a:latin typeface="Impact"/>
                <a:ea typeface="Impact"/>
                <a:cs typeface="Impact"/>
                <a:sym typeface="Impact"/>
              </a:rPr>
              <a:t>FORMATING STRING IN PHP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9"/>
          <p:cNvSpPr txBox="1"/>
          <p:nvPr>
            <p:ph idx="1" type="body"/>
          </p:nvPr>
        </p:nvSpPr>
        <p:spPr>
          <a:xfrm>
            <a:off x="958478" y="0"/>
            <a:ext cx="6895738" cy="63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71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&lt;!DOCTYPE html&gt;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&lt;html&gt;&lt;body&gt;&lt;?php   $num1 = 123456789;   $num2 = -123456789;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$char = 50; // The ASCII Character 50 is 2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printf("%%b = %b &lt;br&gt;",$num1); // Binary number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printf("%%c = %c &lt;br&gt;",$char); // The ASCII Character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printf("%%d = %d &lt;br&gt;",$num1); // Signed decimal number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printf("%%d = %d &lt;br&gt;",$num2); // Signed decimal number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printf("%%e = %e &lt;br&gt;",$num1); // Scientific notation (lowercase)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printf("%%E = %E &lt;br&gt;",$num1); // Scientific notation (uppercase)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printf("%%u = %u &lt;br&gt;",$num1); // Unsigned decimal number (positive)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printf("%%u = %u &lt;br&gt;",$num2); // Unsigned decimal number (negative)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printf("%%f = %f &lt;br&gt;",$num1); // Floating-point number (local settings aware)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printf("%%F = %F &lt;br&gt;",$num1); // Floating-point number (not local sett aware)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printf("%%g = %g &lt;br&gt;",$num1); // Shorter of %e and %f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printf("%%G = %G &lt;br&gt;",$num1); // Shorter of %E and %f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printf("%%o = %o &lt;br&gt;",$num1); // Octal number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printf("%%s = %s &lt;br&gt;",$num1); // String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printf("%%x = %x &lt;br&gt;",$num1); // Hexadecimal number (lowercase)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printf("%%X = %X &lt;br&gt;",$num1); // Hexadecimal number (uppercase)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printf("%%+d = %+d &lt;br&gt;",$num1); // Sign specifier (positive)</a:t>
            </a:r>
            <a:endParaRPr/>
          </a:p>
          <a:p>
            <a:pPr indent="0" lvl="0" marL="171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</a:pPr>
            <a:r>
              <a:rPr lang="en-US" sz="1400"/>
              <a:t>printf("%%+d = %+d &lt;br&gt;",$num2); // Sign specifier (negative) ?&gt;&lt;/body&gt;&lt;/html&gt;</a:t>
            </a:r>
            <a:endParaRPr/>
          </a:p>
        </p:txBody>
      </p:sp>
      <p:sp>
        <p:nvSpPr>
          <p:cNvPr id="221" name="Google Shape;221;p9"/>
          <p:cNvSpPr/>
          <p:nvPr/>
        </p:nvSpPr>
        <p:spPr>
          <a:xfrm>
            <a:off x="7648875" y="1496235"/>
            <a:ext cx="4401954" cy="50783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%b = 111010110111100110100010101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%c = 2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%d = 123456789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%d = -123456789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%e = 1.234568e+8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%E = 1.234568E+8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%u = 123456789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%u = 18446744073586094827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%f = 123456789.000000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%F = 123456789.000000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%g = 1.23457e+8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%G = 1.23457E+8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%o = 726746425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%s = 123456789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%x = 75bcd15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%X = 75BCD15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%+d = +123456789</a:t>
            </a:r>
            <a:br>
              <a:rPr b="1" i="0" lang="en-US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%+d = -123456789</a:t>
            </a:r>
            <a:endParaRPr b="1" i="0" sz="1800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9"/>
          <p:cNvSpPr txBox="1"/>
          <p:nvPr/>
        </p:nvSpPr>
        <p:spPr>
          <a:xfrm>
            <a:off x="7737231" y="941548"/>
            <a:ext cx="319149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OUTPUT</a:t>
            </a:r>
            <a:endParaRPr b="1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rop">
  <a:themeElements>
    <a:clrScheme name="Custom 27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rop">
  <a:themeElements>
    <a:clrScheme name="Custom 27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