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Quattrocento Sans"/>
      <p:regular r:id="rId20"/>
      <p:bold r:id="rId21"/>
      <p:italic r:id="rId22"/>
      <p:boldItalic r:id="rId23"/>
    </p:embeddedFont>
    <p:embeddedFont>
      <p:font typeface="Open Sans Light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  <p:embeddedFont>
      <p:font typeface="Karl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28">
          <p15:clr>
            <a:srgbClr val="A4A3A4"/>
          </p15:clr>
        </p15:guide>
        <p15:guide id="2" pos="6216">
          <p15:clr>
            <a:srgbClr val="A4A3A4"/>
          </p15:clr>
        </p15:guide>
        <p15:guide id="3" pos="1440">
          <p15:clr>
            <a:srgbClr val="A4A3A4"/>
          </p15:clr>
        </p15:guide>
        <p15:guide id="4" orient="horz" pos="2352">
          <p15:clr>
            <a:srgbClr val="A4A3A4"/>
          </p15:clr>
        </p15:guide>
        <p15:guide id="5" orient="horz" pos="936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3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5E6FAA-5313-4339-9CCD-1E49D5044AE6}">
  <a:tblStyle styleId="{A25E6FAA-5313-4339-9CCD-1E49D5044AE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8" orient="horz"/>
        <p:guide pos="6216"/>
        <p:guide pos="1440"/>
        <p:guide pos="2352" orient="horz"/>
        <p:guide pos="936" orient="horz"/>
        <p:guide pos="3840"/>
        <p:guide pos="3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regular.fntdata"/><Relationship Id="rId22" Type="http://schemas.openxmlformats.org/officeDocument/2006/relationships/font" Target="fonts/QuattrocentoSans-italic.fntdata"/><Relationship Id="rId21" Type="http://schemas.openxmlformats.org/officeDocument/2006/relationships/font" Target="fonts/QuattrocentoSans-bold.fntdata"/><Relationship Id="rId24" Type="http://schemas.openxmlformats.org/officeDocument/2006/relationships/font" Target="fonts/OpenSansLight-regular.fntdata"/><Relationship Id="rId23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Light-italic.fntdata"/><Relationship Id="rId25" Type="http://schemas.openxmlformats.org/officeDocument/2006/relationships/font" Target="fonts/OpenSansLight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OpenSans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33" Type="http://schemas.openxmlformats.org/officeDocument/2006/relationships/font" Target="fonts/Karla-bold.fntdata"/><Relationship Id="rId10" Type="http://schemas.openxmlformats.org/officeDocument/2006/relationships/slide" Target="slides/slide4.xml"/><Relationship Id="rId32" Type="http://schemas.openxmlformats.org/officeDocument/2006/relationships/font" Target="fonts/Karla-regular.fntdata"/><Relationship Id="rId13" Type="http://schemas.openxmlformats.org/officeDocument/2006/relationships/slide" Target="slides/slide7.xml"/><Relationship Id="rId35" Type="http://schemas.openxmlformats.org/officeDocument/2006/relationships/font" Target="fonts/Karla-boldItalic.fntdata"/><Relationship Id="rId12" Type="http://schemas.openxmlformats.org/officeDocument/2006/relationships/slide" Target="slides/slide6.xml"/><Relationship Id="rId34" Type="http://schemas.openxmlformats.org/officeDocument/2006/relationships/font" Target="fonts/Karla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463040" y="2240280"/>
            <a:ext cx="4873752" cy="1709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463040" y="4014216"/>
            <a:ext cx="487375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"/>
          <p:cNvSpPr/>
          <p:nvPr>
            <p:ph idx="2" type="pic"/>
          </p:nvPr>
        </p:nvSpPr>
        <p:spPr>
          <a:xfrm>
            <a:off x="7246779" y="812292"/>
            <a:ext cx="383462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 showMasterSp="0">
  <p:cSld name="List">
    <p:bg>
      <p:bgPr>
        <a:solidFill>
          <a:schemeClr val="accent4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731520" y="1947672"/>
            <a:ext cx="3209544" cy="2862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1"/>
          <p:cNvSpPr/>
          <p:nvPr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11"/>
          <p:cNvSpPr/>
          <p:nvPr>
            <p:ph idx="2" type="pic"/>
          </p:nvPr>
        </p:nvSpPr>
        <p:spPr>
          <a:xfrm>
            <a:off x="4455524" y="467895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5769864" y="457200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1"/>
          <p:cNvSpPr txBox="1"/>
          <p:nvPr>
            <p:ph idx="3" type="body"/>
          </p:nvPr>
        </p:nvSpPr>
        <p:spPr>
          <a:xfrm>
            <a:off x="5769864" y="780642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1"/>
          <p:cNvSpPr/>
          <p:nvPr>
            <p:ph idx="4" type="pic"/>
          </p:nvPr>
        </p:nvSpPr>
        <p:spPr>
          <a:xfrm>
            <a:off x="4455524" y="1744522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1"/>
          <p:cNvSpPr txBox="1"/>
          <p:nvPr>
            <p:ph idx="5" type="body"/>
          </p:nvPr>
        </p:nvSpPr>
        <p:spPr>
          <a:xfrm>
            <a:off x="5769864" y="1746504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1"/>
          <p:cNvSpPr txBox="1"/>
          <p:nvPr>
            <p:ph idx="6" type="body"/>
          </p:nvPr>
        </p:nvSpPr>
        <p:spPr>
          <a:xfrm>
            <a:off x="5769864" y="2069946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1"/>
          <p:cNvSpPr/>
          <p:nvPr>
            <p:ph idx="7" type="pic"/>
          </p:nvPr>
        </p:nvSpPr>
        <p:spPr>
          <a:xfrm>
            <a:off x="4455524" y="3034028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11"/>
          <p:cNvSpPr txBox="1"/>
          <p:nvPr>
            <p:ph idx="8" type="body"/>
          </p:nvPr>
        </p:nvSpPr>
        <p:spPr>
          <a:xfrm>
            <a:off x="5769864" y="3035808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1"/>
          <p:cNvSpPr txBox="1"/>
          <p:nvPr>
            <p:ph idx="9" type="body"/>
          </p:nvPr>
        </p:nvSpPr>
        <p:spPr>
          <a:xfrm>
            <a:off x="5769864" y="3359250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1"/>
          <p:cNvSpPr/>
          <p:nvPr>
            <p:ph idx="13" type="pic"/>
          </p:nvPr>
        </p:nvSpPr>
        <p:spPr>
          <a:xfrm>
            <a:off x="4455524" y="4382716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11"/>
          <p:cNvSpPr txBox="1"/>
          <p:nvPr>
            <p:ph idx="14" type="body"/>
          </p:nvPr>
        </p:nvSpPr>
        <p:spPr>
          <a:xfrm>
            <a:off x="5769864" y="4325112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11"/>
          <p:cNvSpPr txBox="1"/>
          <p:nvPr>
            <p:ph idx="15" type="body"/>
          </p:nvPr>
        </p:nvSpPr>
        <p:spPr>
          <a:xfrm>
            <a:off x="5769864" y="4648554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11"/>
          <p:cNvSpPr/>
          <p:nvPr>
            <p:ph idx="16" type="pic"/>
          </p:nvPr>
        </p:nvSpPr>
        <p:spPr>
          <a:xfrm>
            <a:off x="4455524" y="5675320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11"/>
          <p:cNvSpPr txBox="1"/>
          <p:nvPr>
            <p:ph idx="17" type="body"/>
          </p:nvPr>
        </p:nvSpPr>
        <p:spPr>
          <a:xfrm>
            <a:off x="5769864" y="5614416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11"/>
          <p:cNvSpPr txBox="1"/>
          <p:nvPr>
            <p:ph idx="18" type="body"/>
          </p:nvPr>
        </p:nvSpPr>
        <p:spPr>
          <a:xfrm>
            <a:off x="5769864" y="5937858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 showMasterSp="0">
  <p:cSld name="Timeline">
    <p:bg>
      <p:bgPr>
        <a:solidFill>
          <a:schemeClr val="accent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/>
          <p:nvPr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12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2"/>
          <p:cNvSpPr/>
          <p:nvPr>
            <p:ph idx="1" type="body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2"/>
          <p:cNvSpPr/>
          <p:nvPr>
            <p:ph idx="2" type="body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12"/>
          <p:cNvSpPr/>
          <p:nvPr>
            <p:ph idx="3" type="body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12"/>
          <p:cNvSpPr/>
          <p:nvPr>
            <p:ph idx="4" type="body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12"/>
          <p:cNvSpPr/>
          <p:nvPr>
            <p:ph idx="5" type="body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chemeClr val="accent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13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3"/>
          <p:cNvSpPr txBox="1"/>
          <p:nvPr>
            <p:ph idx="1" type="body"/>
          </p:nvPr>
        </p:nvSpPr>
        <p:spPr>
          <a:xfrm>
            <a:off x="892795" y="1920319"/>
            <a:ext cx="10268712" cy="1505315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896100" spcFirstLastPara="1" rIns="64922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6" name="Google Shape;196;p13"/>
          <p:cNvSpPr txBox="1"/>
          <p:nvPr>
            <p:ph idx="2" type="body"/>
          </p:nvPr>
        </p:nvSpPr>
        <p:spPr>
          <a:xfrm>
            <a:off x="4645152" y="2007884"/>
            <a:ext cx="6408671" cy="1330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3"/>
          <p:cNvSpPr txBox="1"/>
          <p:nvPr>
            <p:ph idx="3" type="body"/>
          </p:nvPr>
        </p:nvSpPr>
        <p:spPr>
          <a:xfrm>
            <a:off x="892795" y="4005858"/>
            <a:ext cx="10268712" cy="1505315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896100" spcFirstLastPara="1" rIns="64922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13"/>
          <p:cNvSpPr txBox="1"/>
          <p:nvPr>
            <p:ph idx="4" type="body"/>
          </p:nvPr>
        </p:nvSpPr>
        <p:spPr>
          <a:xfrm>
            <a:off x="4645152" y="4093420"/>
            <a:ext cx="6408671" cy="1330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3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3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solidFill>
          <a:schemeClr val="accent4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4"/>
          <p:cNvSpPr/>
          <p:nvPr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685800" y="1956816"/>
            <a:ext cx="5048882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14"/>
          <p:cNvSpPr txBox="1"/>
          <p:nvPr>
            <p:ph idx="2" type="body"/>
          </p:nvPr>
        </p:nvSpPr>
        <p:spPr>
          <a:xfrm>
            <a:off x="932688" y="2944368"/>
            <a:ext cx="4604512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14"/>
          <p:cNvSpPr txBox="1"/>
          <p:nvPr>
            <p:ph idx="3" type="body"/>
          </p:nvPr>
        </p:nvSpPr>
        <p:spPr>
          <a:xfrm>
            <a:off x="6358128" y="1956816"/>
            <a:ext cx="5047488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14"/>
          <p:cNvSpPr txBox="1"/>
          <p:nvPr>
            <p:ph idx="4" type="body"/>
          </p:nvPr>
        </p:nvSpPr>
        <p:spPr>
          <a:xfrm>
            <a:off x="6600154" y="2944368"/>
            <a:ext cx="4608576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14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4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4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bg>
      <p:bgPr>
        <a:solidFill>
          <a:schemeClr val="accent4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5"/>
          <p:cNvSpPr/>
          <p:nvPr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8" name="Google Shape;218;p15"/>
          <p:cNvSpPr txBox="1"/>
          <p:nvPr>
            <p:ph idx="1" type="body"/>
          </p:nvPr>
        </p:nvSpPr>
        <p:spPr>
          <a:xfrm>
            <a:off x="685800" y="1956816"/>
            <a:ext cx="3246120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15"/>
          <p:cNvSpPr txBox="1"/>
          <p:nvPr>
            <p:ph idx="2" type="body"/>
          </p:nvPr>
        </p:nvSpPr>
        <p:spPr>
          <a:xfrm>
            <a:off x="932688" y="2944368"/>
            <a:ext cx="2743200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15"/>
          <p:cNvSpPr txBox="1"/>
          <p:nvPr>
            <p:ph idx="3" type="body"/>
          </p:nvPr>
        </p:nvSpPr>
        <p:spPr>
          <a:xfrm>
            <a:off x="4480560" y="1956816"/>
            <a:ext cx="3246120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15"/>
          <p:cNvSpPr txBox="1"/>
          <p:nvPr>
            <p:ph idx="4" type="body"/>
          </p:nvPr>
        </p:nvSpPr>
        <p:spPr>
          <a:xfrm>
            <a:off x="4715873" y="2944368"/>
            <a:ext cx="2743200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15"/>
          <p:cNvSpPr txBox="1"/>
          <p:nvPr>
            <p:ph idx="5" type="body"/>
          </p:nvPr>
        </p:nvSpPr>
        <p:spPr>
          <a:xfrm>
            <a:off x="8247888" y="1956816"/>
            <a:ext cx="3246120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15"/>
          <p:cNvSpPr txBox="1"/>
          <p:nvPr>
            <p:ph idx="6" type="body"/>
          </p:nvPr>
        </p:nvSpPr>
        <p:spPr>
          <a:xfrm>
            <a:off x="8489914" y="2944368"/>
            <a:ext cx="2743200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15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15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5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bg>
      <p:bgPr>
        <a:solidFill>
          <a:schemeClr val="accent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/>
          <p:nvPr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16"/>
          <p:cNvSpPr txBox="1"/>
          <p:nvPr>
            <p:ph type="title"/>
          </p:nvPr>
        </p:nvSpPr>
        <p:spPr>
          <a:xfrm>
            <a:off x="5978024" y="1783080"/>
            <a:ext cx="4959821" cy="116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6"/>
          <p:cNvSpPr/>
          <p:nvPr>
            <p:ph idx="2" type="pic"/>
          </p:nvPr>
        </p:nvSpPr>
        <p:spPr>
          <a:xfrm>
            <a:off x="0" y="0"/>
            <a:ext cx="435112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32" name="Google Shape;232;p16"/>
          <p:cNvSpPr txBox="1"/>
          <p:nvPr>
            <p:ph idx="1" type="body"/>
          </p:nvPr>
        </p:nvSpPr>
        <p:spPr>
          <a:xfrm>
            <a:off x="5961888" y="2944368"/>
            <a:ext cx="4818888" cy="213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16"/>
          <p:cNvSpPr txBox="1"/>
          <p:nvPr>
            <p:ph idx="12" type="sldNum"/>
          </p:nvPr>
        </p:nvSpPr>
        <p:spPr>
          <a:xfrm>
            <a:off x="8072901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4" name="Google Shape;234;p16"/>
          <p:cNvCxnSpPr/>
          <p:nvPr/>
        </p:nvCxnSpPr>
        <p:spPr>
          <a:xfrm>
            <a:off x="4351128" y="6532618"/>
            <a:ext cx="369308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16"/>
          <p:cNvCxnSpPr/>
          <p:nvPr/>
        </p:nvCxnSpPr>
        <p:spPr>
          <a:xfrm>
            <a:off x="8467344" y="6527001"/>
            <a:ext cx="3724656" cy="561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7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17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7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18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8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1389888" y="1719072"/>
            <a:ext cx="5038344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/>
          <p:nvPr>
            <p:ph idx="2" type="pic"/>
          </p:nvPr>
        </p:nvSpPr>
        <p:spPr>
          <a:xfrm>
            <a:off x="8296656" y="0"/>
            <a:ext cx="38953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389888" y="3054096"/>
            <a:ext cx="501091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1" name="Google Shape;31;p3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39624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34" name="Google Shape;34;p3"/>
            <p:cNvCxnSpPr/>
            <p:nvPr/>
          </p:nvCxnSpPr>
          <p:spPr>
            <a:xfrm>
              <a:off x="0" y="6527001"/>
              <a:ext cx="3935513" cy="561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4358640" y="6527001"/>
              <a:ext cx="3935513" cy="561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accent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484632" y="1810512"/>
            <a:ext cx="11000232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 showMasterSp="0">
  <p:cSld name="Thank you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45;p5"/>
          <p:cNvSpPr txBox="1"/>
          <p:nvPr>
            <p:ph type="ctrTitle"/>
          </p:nvPr>
        </p:nvSpPr>
        <p:spPr>
          <a:xfrm>
            <a:off x="1527048" y="1901952"/>
            <a:ext cx="4873752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1527048" y="3108960"/>
            <a:ext cx="3913632" cy="1883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5"/>
          <p:cNvSpPr/>
          <p:nvPr>
            <p:ph idx="2" type="pic"/>
          </p:nvPr>
        </p:nvSpPr>
        <p:spPr>
          <a:xfrm>
            <a:off x="6443482" y="812292"/>
            <a:ext cx="463600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accent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" name="Google Shape;55;p6"/>
          <p:cNvSpPr/>
          <p:nvPr>
            <p:ph idx="1" type="body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/>
          <p:nvPr>
            <p:ph idx="2" type="body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/>
          <p:nvPr>
            <p:ph idx="3" type="body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"/>
          <p:cNvSpPr/>
          <p:nvPr>
            <p:ph idx="4" type="body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6"/>
          <p:cNvSpPr/>
          <p:nvPr>
            <p:ph idx="5" type="body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6" type="body"/>
          </p:nvPr>
        </p:nvSpPr>
        <p:spPr>
          <a:xfrm>
            <a:off x="824102" y="432511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7" type="body"/>
          </p:nvPr>
        </p:nvSpPr>
        <p:spPr>
          <a:xfrm>
            <a:off x="2992056" y="432670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8" type="body"/>
          </p:nvPr>
        </p:nvSpPr>
        <p:spPr>
          <a:xfrm>
            <a:off x="5168328" y="431364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9" type="body"/>
          </p:nvPr>
        </p:nvSpPr>
        <p:spPr>
          <a:xfrm>
            <a:off x="7279858" y="4319944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3" type="body"/>
          </p:nvPr>
        </p:nvSpPr>
        <p:spPr>
          <a:xfrm>
            <a:off x="9466008" y="4319944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chemeClr val="accent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title"/>
          </p:nvPr>
        </p:nvSpPr>
        <p:spPr>
          <a:xfrm>
            <a:off x="731520" y="1947672"/>
            <a:ext cx="3017520" cy="193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758952" y="4279392"/>
            <a:ext cx="2980944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7"/>
          <p:cNvSpPr/>
          <p:nvPr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7"/>
          <p:cNvSpPr/>
          <p:nvPr>
            <p:ph idx="2" type="pic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chemeClr val="accent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AF3D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2862072" y="2322576"/>
            <a:ext cx="6473952" cy="1901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1027874" y="809103"/>
            <a:ext cx="1798955" cy="206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0"/>
              <a:buNone/>
              <a:defRPr b="1" sz="25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2" type="body"/>
          </p:nvPr>
        </p:nvSpPr>
        <p:spPr>
          <a:xfrm>
            <a:off x="2862072" y="4334256"/>
            <a:ext cx="2340864" cy="585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3" type="body"/>
          </p:nvPr>
        </p:nvSpPr>
        <p:spPr>
          <a:xfrm>
            <a:off x="9281160" y="3957272"/>
            <a:ext cx="1798955" cy="206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0"/>
              <a:buNone/>
              <a:defRPr b="1" sz="25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/>
          <p:nvPr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9"/>
          <p:cNvSpPr txBox="1"/>
          <p:nvPr>
            <p:ph idx="1" type="body"/>
          </p:nvPr>
        </p:nvSpPr>
        <p:spPr>
          <a:xfrm>
            <a:off x="565816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9"/>
          <p:cNvSpPr/>
          <p:nvPr>
            <p:ph idx="2" type="pic"/>
          </p:nvPr>
        </p:nvSpPr>
        <p:spPr>
          <a:xfrm>
            <a:off x="57953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9"/>
          <p:cNvSpPr txBox="1"/>
          <p:nvPr>
            <p:ph idx="3" type="body"/>
          </p:nvPr>
        </p:nvSpPr>
        <p:spPr>
          <a:xfrm>
            <a:off x="580220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4" type="body"/>
          </p:nvPr>
        </p:nvSpPr>
        <p:spPr>
          <a:xfrm>
            <a:off x="3419856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9"/>
          <p:cNvSpPr/>
          <p:nvPr>
            <p:ph idx="5" type="pic"/>
          </p:nvPr>
        </p:nvSpPr>
        <p:spPr>
          <a:xfrm>
            <a:off x="343357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"/>
          <p:cNvSpPr txBox="1"/>
          <p:nvPr>
            <p:ph idx="6" type="body"/>
          </p:nvPr>
        </p:nvSpPr>
        <p:spPr>
          <a:xfrm>
            <a:off x="3419856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7" type="body"/>
          </p:nvPr>
        </p:nvSpPr>
        <p:spPr>
          <a:xfrm>
            <a:off x="6263640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9"/>
          <p:cNvSpPr/>
          <p:nvPr>
            <p:ph idx="8" type="pic"/>
          </p:nvPr>
        </p:nvSpPr>
        <p:spPr>
          <a:xfrm>
            <a:off x="6277356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9"/>
          <p:cNvSpPr txBox="1"/>
          <p:nvPr>
            <p:ph idx="9" type="body"/>
          </p:nvPr>
        </p:nvSpPr>
        <p:spPr>
          <a:xfrm>
            <a:off x="6263640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3" type="body"/>
          </p:nvPr>
        </p:nvSpPr>
        <p:spPr>
          <a:xfrm>
            <a:off x="9107424" y="2169547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9"/>
          <p:cNvSpPr/>
          <p:nvPr>
            <p:ph idx="14" type="pic"/>
          </p:nvPr>
        </p:nvSpPr>
        <p:spPr>
          <a:xfrm>
            <a:off x="9121140" y="2169547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"/>
          <p:cNvSpPr txBox="1"/>
          <p:nvPr>
            <p:ph idx="15" type="body"/>
          </p:nvPr>
        </p:nvSpPr>
        <p:spPr>
          <a:xfrm>
            <a:off x="9107424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1" name="Google Shape;101;p9"/>
          <p:cNvCxnSpPr/>
          <p:nvPr/>
        </p:nvCxnSpPr>
        <p:spPr>
          <a:xfrm>
            <a:off x="0" y="6535885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9"/>
          <p:cNvCxnSpPr/>
          <p:nvPr/>
        </p:nvCxnSpPr>
        <p:spPr>
          <a:xfrm>
            <a:off x="1205025" y="6535885"/>
            <a:ext cx="416052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9"/>
          <p:cNvCxnSpPr/>
          <p:nvPr/>
        </p:nvCxnSpPr>
        <p:spPr>
          <a:xfrm>
            <a:off x="6802120" y="6528812"/>
            <a:ext cx="384048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9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9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 showMasterSp="0">
  <p:cSld name="Team x8">
    <p:bg>
      <p:bgPr>
        <a:solidFill>
          <a:schemeClr val="accen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/>
          <p:nvPr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sz="1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0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1" type="body"/>
          </p:nvPr>
        </p:nvSpPr>
        <p:spPr>
          <a:xfrm>
            <a:off x="56581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0"/>
          <p:cNvSpPr/>
          <p:nvPr>
            <p:ph idx="2" type="pic"/>
          </p:nvPr>
        </p:nvSpPr>
        <p:spPr>
          <a:xfrm>
            <a:off x="57953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"/>
          <p:cNvSpPr txBox="1"/>
          <p:nvPr>
            <p:ph idx="3" type="body"/>
          </p:nvPr>
        </p:nvSpPr>
        <p:spPr>
          <a:xfrm>
            <a:off x="580220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4" type="body"/>
          </p:nvPr>
        </p:nvSpPr>
        <p:spPr>
          <a:xfrm>
            <a:off x="56581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0"/>
          <p:cNvSpPr/>
          <p:nvPr>
            <p:ph idx="5" type="pic"/>
          </p:nvPr>
        </p:nvSpPr>
        <p:spPr>
          <a:xfrm>
            <a:off x="57953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0"/>
          <p:cNvSpPr txBox="1"/>
          <p:nvPr>
            <p:ph idx="6" type="body"/>
          </p:nvPr>
        </p:nvSpPr>
        <p:spPr>
          <a:xfrm>
            <a:off x="580220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0"/>
          <p:cNvSpPr txBox="1"/>
          <p:nvPr>
            <p:ph idx="7" type="body"/>
          </p:nvPr>
        </p:nvSpPr>
        <p:spPr>
          <a:xfrm>
            <a:off x="341985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0"/>
          <p:cNvSpPr/>
          <p:nvPr>
            <p:ph idx="8" type="pic"/>
          </p:nvPr>
        </p:nvSpPr>
        <p:spPr>
          <a:xfrm>
            <a:off x="343357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"/>
          <p:cNvSpPr txBox="1"/>
          <p:nvPr>
            <p:ph idx="9" type="body"/>
          </p:nvPr>
        </p:nvSpPr>
        <p:spPr>
          <a:xfrm>
            <a:off x="3419856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0"/>
          <p:cNvSpPr txBox="1"/>
          <p:nvPr>
            <p:ph idx="13" type="body"/>
          </p:nvPr>
        </p:nvSpPr>
        <p:spPr>
          <a:xfrm>
            <a:off x="341985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0"/>
          <p:cNvSpPr/>
          <p:nvPr>
            <p:ph idx="14" type="pic"/>
          </p:nvPr>
        </p:nvSpPr>
        <p:spPr>
          <a:xfrm>
            <a:off x="343357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0"/>
          <p:cNvSpPr txBox="1"/>
          <p:nvPr>
            <p:ph idx="15" type="body"/>
          </p:nvPr>
        </p:nvSpPr>
        <p:spPr>
          <a:xfrm>
            <a:off x="3419856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16" type="body"/>
          </p:nvPr>
        </p:nvSpPr>
        <p:spPr>
          <a:xfrm>
            <a:off x="6263640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0"/>
          <p:cNvSpPr/>
          <p:nvPr>
            <p:ph idx="17" type="pic"/>
          </p:nvPr>
        </p:nvSpPr>
        <p:spPr>
          <a:xfrm>
            <a:off x="6277356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"/>
          <p:cNvSpPr txBox="1"/>
          <p:nvPr>
            <p:ph idx="18" type="body"/>
          </p:nvPr>
        </p:nvSpPr>
        <p:spPr>
          <a:xfrm>
            <a:off x="6263640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0"/>
          <p:cNvSpPr txBox="1"/>
          <p:nvPr>
            <p:ph idx="19" type="body"/>
          </p:nvPr>
        </p:nvSpPr>
        <p:spPr>
          <a:xfrm>
            <a:off x="6263640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0"/>
          <p:cNvSpPr/>
          <p:nvPr>
            <p:ph idx="20" type="pic"/>
          </p:nvPr>
        </p:nvSpPr>
        <p:spPr>
          <a:xfrm>
            <a:off x="6277356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0"/>
          <p:cNvSpPr txBox="1"/>
          <p:nvPr>
            <p:ph idx="21" type="body"/>
          </p:nvPr>
        </p:nvSpPr>
        <p:spPr>
          <a:xfrm>
            <a:off x="6263640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0"/>
          <p:cNvSpPr txBox="1"/>
          <p:nvPr>
            <p:ph idx="22" type="body"/>
          </p:nvPr>
        </p:nvSpPr>
        <p:spPr>
          <a:xfrm>
            <a:off x="9107424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0"/>
          <p:cNvSpPr/>
          <p:nvPr>
            <p:ph idx="23" type="pic"/>
          </p:nvPr>
        </p:nvSpPr>
        <p:spPr>
          <a:xfrm>
            <a:off x="9121140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0"/>
          <p:cNvSpPr txBox="1"/>
          <p:nvPr>
            <p:ph idx="24" type="body"/>
          </p:nvPr>
        </p:nvSpPr>
        <p:spPr>
          <a:xfrm>
            <a:off x="9107424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25" type="body"/>
          </p:nvPr>
        </p:nvSpPr>
        <p:spPr>
          <a:xfrm>
            <a:off x="9107424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0"/>
          <p:cNvSpPr/>
          <p:nvPr>
            <p:ph idx="26" type="pic"/>
          </p:nvPr>
        </p:nvSpPr>
        <p:spPr>
          <a:xfrm>
            <a:off x="9121140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"/>
          <p:cNvSpPr txBox="1"/>
          <p:nvPr>
            <p:ph idx="27" type="body"/>
          </p:nvPr>
        </p:nvSpPr>
        <p:spPr>
          <a:xfrm>
            <a:off x="9107424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b="0" i="0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0" y="6535885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1205025" y="6535885"/>
            <a:ext cx="416052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"/>
          <p:cNvCxnSpPr/>
          <p:nvPr/>
        </p:nvCxnSpPr>
        <p:spPr>
          <a:xfrm>
            <a:off x="6802120" y="6528812"/>
            <a:ext cx="384048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1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3schools.com/tags/ref_httpmessages.as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>
            <p:ph type="ctrTitle"/>
          </p:nvPr>
        </p:nvSpPr>
        <p:spPr>
          <a:xfrm>
            <a:off x="1362372" y="1048624"/>
            <a:ext cx="4873752" cy="998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entury Gothic"/>
              <a:buNone/>
            </a:pPr>
            <a:r>
              <a:rPr lang="en-US">
                <a:solidFill>
                  <a:srgbClr val="C00000"/>
                </a:solidFill>
              </a:rPr>
              <a:t>AJAX</a:t>
            </a:r>
            <a:endParaRPr/>
          </a:p>
        </p:txBody>
      </p:sp>
      <p:sp>
        <p:nvSpPr>
          <p:cNvPr id="250" name="Google Shape;250;p19"/>
          <p:cNvSpPr txBox="1"/>
          <p:nvPr>
            <p:ph idx="1" type="subTitle"/>
          </p:nvPr>
        </p:nvSpPr>
        <p:spPr>
          <a:xfrm>
            <a:off x="1188797" y="2046822"/>
            <a:ext cx="5884500" cy="18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4864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200"/>
              <a:buNone/>
            </a:pPr>
            <a:r>
              <a:rPr b="1" i="0" lang="en-US" sz="3200">
                <a:solidFill>
                  <a:srgbClr val="282828"/>
                </a:solidFill>
                <a:latin typeface="Nunito"/>
                <a:ea typeface="Nunito"/>
                <a:cs typeface="Nunito"/>
                <a:sym typeface="Nunito"/>
              </a:rPr>
              <a:t>AJAX stands for Asynchronous JavaScript </a:t>
            </a:r>
            <a:endParaRPr/>
          </a:p>
          <a:p>
            <a:pPr indent="0" lvl="0" marL="54864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200"/>
              <a:buNone/>
            </a:pPr>
            <a:r>
              <a:rPr b="1" i="0" lang="en-US" sz="3200">
                <a:solidFill>
                  <a:srgbClr val="282828"/>
                </a:solidFill>
                <a:latin typeface="Nunito"/>
                <a:ea typeface="Nunito"/>
                <a:cs typeface="Nunito"/>
                <a:sym typeface="Nunito"/>
              </a:rPr>
              <a:t>and XML</a:t>
            </a:r>
            <a:endParaRPr b="1" sz="3200">
              <a:solidFill>
                <a:srgbClr val="282828"/>
              </a:solidFill>
            </a:endParaRPr>
          </a:p>
        </p:txBody>
      </p:sp>
      <p:pic>
        <p:nvPicPr>
          <p:cNvPr descr="Lady with head covering and sunglasses" id="251" name="Google Shape;251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27" l="0" r="0" t="227"/>
          <a:stretch/>
        </p:blipFill>
        <p:spPr>
          <a:xfrm>
            <a:off x="7246779" y="812292"/>
            <a:ext cx="383462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2" name="Google Shape;252;p19"/>
          <p:cNvSpPr txBox="1"/>
          <p:nvPr/>
        </p:nvSpPr>
        <p:spPr>
          <a:xfrm>
            <a:off x="925850" y="3867700"/>
            <a:ext cx="6410400" cy="18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6900"/>
              <a:buFont typeface="Arial"/>
              <a:buNone/>
            </a:pPr>
            <a:r>
              <a:rPr b="1" i="0" lang="en-US" sz="8550" u="none" cap="none" strike="noStrike">
                <a:solidFill>
                  <a:srgbClr val="0C34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BY</a:t>
            </a:r>
            <a:endParaRPr b="1" i="0" sz="8550" u="none" cap="none" strike="noStrike">
              <a:solidFill>
                <a:srgbClr val="0C34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8550" u="none" cap="none" strike="noStrike">
                <a:solidFill>
                  <a:srgbClr val="0C34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B.AKILANDESWARI, M.C.A., M.PHIL., B.ED., PDIT, </a:t>
            </a:r>
            <a:endParaRPr b="1" i="0" sz="8550" u="none" cap="none" strike="noStrike">
              <a:solidFill>
                <a:srgbClr val="0C34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8550" u="none" cap="none" strike="noStrike">
                <a:solidFill>
                  <a:srgbClr val="0C34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ASSISTANT  PROFESSOR, </a:t>
            </a:r>
            <a:endParaRPr b="1" i="0" sz="8550" u="none" cap="none" strike="noStrike">
              <a:solidFill>
                <a:srgbClr val="0C34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8550" u="none" cap="none" strike="noStrike">
                <a:solidFill>
                  <a:srgbClr val="0C34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DEPARTMENT OF COMPUTER SCIENCE,</a:t>
            </a:r>
            <a:endParaRPr b="1" i="0" sz="8550" u="none" cap="none" strike="noStrike">
              <a:solidFill>
                <a:srgbClr val="0C34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8550" u="none" cap="none" strike="noStrike">
                <a:solidFill>
                  <a:srgbClr val="0C343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SIGC, TRICHY-2</a:t>
            </a:r>
            <a:endParaRPr b="1" i="0" sz="8550" u="none" cap="none" strike="noStrike">
              <a:solidFill>
                <a:srgbClr val="0C34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8550" u="none" cap="none" strike="noStrike">
              <a:solidFill>
                <a:srgbClr val="0C343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type="title"/>
          </p:nvPr>
        </p:nvSpPr>
        <p:spPr>
          <a:xfrm>
            <a:off x="1738940" y="836167"/>
            <a:ext cx="5038344" cy="79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entury Gothic"/>
              <a:buNone/>
            </a:pPr>
            <a:r>
              <a:rPr lang="en-US">
                <a:solidFill>
                  <a:srgbClr val="C00000"/>
                </a:solidFill>
              </a:rPr>
              <a:t>Introduction</a:t>
            </a:r>
            <a:br>
              <a:rPr lang="en-US">
                <a:solidFill>
                  <a:srgbClr val="C00000"/>
                </a:solidFill>
              </a:rPr>
            </a:br>
            <a:endParaRPr>
              <a:solidFill>
                <a:srgbClr val="C00000"/>
              </a:solidFill>
            </a:endParaRPr>
          </a:p>
        </p:txBody>
      </p:sp>
      <p:sp>
        <p:nvSpPr>
          <p:cNvPr id="258" name="Google Shape;258;p20"/>
          <p:cNvSpPr txBox="1"/>
          <p:nvPr>
            <p:ph idx="12" type="sldNum"/>
          </p:nvPr>
        </p:nvSpPr>
        <p:spPr>
          <a:xfrm>
            <a:off x="39624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lothes of various colors on rack" id="259" name="Google Shape;259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2" l="0" r="0" t="181"/>
          <a:stretch/>
        </p:blipFill>
        <p:spPr>
          <a:xfrm>
            <a:off x="8296656" y="0"/>
            <a:ext cx="38953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1083578" y="1633792"/>
            <a:ext cx="6298734" cy="3783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 is a technique used for creating dynamic and responsive web pages without the need for page refresh.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AJAX enables a web page to send and receive data asynchronously from a server, allowing for quick updates and interaction with the user.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PHP AJAX combines AJAX techniques with PHP, a popular server-side scripting language.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With PHP AJAX, web developers can create fast and responsive web applications that can communicate with a server in real-time.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type="title"/>
          </p:nvPr>
        </p:nvSpPr>
        <p:spPr>
          <a:xfrm>
            <a:off x="201336" y="512064"/>
            <a:ext cx="11870422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entury Gothic"/>
              <a:buNone/>
            </a:pPr>
            <a:r>
              <a:rPr b="1" lang="en-US" sz="2800">
                <a:solidFill>
                  <a:srgbClr val="C00000"/>
                </a:solidFill>
              </a:rPr>
              <a:t>Using PHP, Ajax, and Databases to Create Dynamic Web Pages</a:t>
            </a:r>
            <a:endParaRPr/>
          </a:p>
        </p:txBody>
      </p:sp>
      <p:sp>
        <p:nvSpPr>
          <p:cNvPr id="266" name="Google Shape;266;p21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21"/>
          <p:cNvSpPr txBox="1"/>
          <p:nvPr>
            <p:ph idx="1" type="body"/>
          </p:nvPr>
        </p:nvSpPr>
        <p:spPr>
          <a:xfrm>
            <a:off x="595884" y="1527048"/>
            <a:ext cx="11000232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Char char="•"/>
            </a:pPr>
            <a:r>
              <a:rPr b="1" lang="en-US">
                <a:solidFill>
                  <a:srgbClr val="FF0066"/>
                </a:solidFill>
              </a:rPr>
              <a:t>PHP, Ajax, and databases can be used together to create dynamic web pages that can provide a rich user experience. To achieve this, you need to follow the following steps: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6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2800"/>
              <a:buChar char="•"/>
            </a:pPr>
            <a:r>
              <a:rPr b="1" lang="en-US">
                <a:solidFill>
                  <a:srgbClr val="FF0066"/>
                </a:solidFill>
              </a:rPr>
              <a:t>Establish a connection to the database using PHP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2800"/>
              <a:buChar char="•"/>
            </a:pPr>
            <a:r>
              <a:rPr b="1" lang="en-US">
                <a:solidFill>
                  <a:srgbClr val="FF0066"/>
                </a:solidFill>
              </a:rPr>
              <a:t>Retrieve data from the database using PHP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2800"/>
              <a:buChar char="•"/>
            </a:pPr>
            <a:r>
              <a:rPr b="1" lang="en-US">
                <a:solidFill>
                  <a:srgbClr val="FF0066"/>
                </a:solidFill>
              </a:rPr>
              <a:t>Use Ajax to update the web page with the retrieved data</a:t>
            </a:r>
            <a:endParaRPr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/>
          <p:nvPr>
            <p:ph type="title"/>
          </p:nvPr>
        </p:nvSpPr>
        <p:spPr>
          <a:xfrm>
            <a:off x="485610" y="361063"/>
            <a:ext cx="11317699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entury Gothic"/>
              <a:buNone/>
            </a:pPr>
            <a:r>
              <a:rPr b="1" lang="en-US" sz="4800" u="sng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AJAX WORKS</a:t>
            </a:r>
            <a:endParaRPr b="1" sz="4800" u="sng">
              <a:solidFill>
                <a:srgbClr val="C00000"/>
              </a:solidFill>
            </a:endParaRPr>
          </a:p>
        </p:txBody>
      </p:sp>
      <p:sp>
        <p:nvSpPr>
          <p:cNvPr id="273" name="Google Shape;273;p22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Google Shape;27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67" y="1768278"/>
            <a:ext cx="5766033" cy="383556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/>
        </p:nvSpPr>
        <p:spPr>
          <a:xfrm>
            <a:off x="6354660" y="1627150"/>
            <a:ext cx="5507373" cy="3368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1. An event occurs in a web page (the page is loaded, a button is clicked)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2. An XMLHttpRequest object is created by JavaScript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3. The XMLHttpRequest object sends a request to a web server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4. The server processes the request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5. The server sends a response back to the web page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6. The response is read by JavaScript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7. Proper action (like page update) is performed by JavaScript</a:t>
            </a:r>
            <a:endParaRPr b="1" i="0" sz="1800" u="none" cap="none" strike="noStrike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title"/>
          </p:nvPr>
        </p:nvSpPr>
        <p:spPr>
          <a:xfrm>
            <a:off x="485610" y="115016"/>
            <a:ext cx="11317699" cy="58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</a:pPr>
            <a:r>
              <a:rPr b="1" i="1" lang="en-US" sz="2400">
                <a:solidFill>
                  <a:srgbClr val="C00000"/>
                </a:solidFill>
              </a:rPr>
              <a:t>The XMLHttpRequest Object</a:t>
            </a:r>
            <a:endParaRPr/>
          </a:p>
        </p:txBody>
      </p:sp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390088" y="612844"/>
            <a:ext cx="11044106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XMLHttpRequest Object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modern browsers support the XMLHttpRequest object.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XMLHttpRequest object can be used to exchange data with a server behind the scenes. This means that it is possible to update parts of a web page, without reloading the whole page.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an XMLHttpRequest Object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modern browsers (Chrome, Firefox, Edge (and IE7+), Safari, Opera) have a built-in XMLHttpRequest object.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Syntax for creating an XMLHttpRequest object: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variable = new XMLHttpRequest();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Example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var xhttp = new XMLHttpRequest();</a:t>
            </a:r>
            <a:endParaRPr sz="24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>
            <p:ph type="title"/>
          </p:nvPr>
        </p:nvSpPr>
        <p:spPr>
          <a:xfrm>
            <a:off x="485610" y="115016"/>
            <a:ext cx="11317699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 Gothic"/>
              <a:buNone/>
            </a:pPr>
            <a:r>
              <a:rPr b="1" lang="en-US" sz="3200" u="sng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XMLHttpRequest object Methods</a:t>
            </a:r>
            <a:endParaRPr b="1" sz="3200" u="sng">
              <a:solidFill>
                <a:srgbClr val="C00000"/>
              </a:solidFill>
            </a:endParaRPr>
          </a:p>
        </p:txBody>
      </p:sp>
      <p:sp>
        <p:nvSpPr>
          <p:cNvPr id="288" name="Google Shape;288;p24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89" name="Google Shape;289;p24"/>
          <p:cNvGraphicFramePr/>
          <p:nvPr/>
        </p:nvGraphicFramePr>
        <p:xfrm>
          <a:off x="388691" y="7832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{A25E6FAA-5313-4339-9CCD-1E49D5044AE6}</a:tableStyleId>
              </a:tblPr>
              <a:tblGrid>
                <a:gridCol w="3995075"/>
                <a:gridCol w="7419525"/>
              </a:tblGrid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  <a:highlight>
                            <a:srgbClr val="FFFF00"/>
                          </a:highlight>
                        </a:rPr>
                        <a:t>Method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  <a:highlight>
                            <a:srgbClr val="FFFF00"/>
                          </a:highlight>
                        </a:rPr>
                        <a:t>Description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new XMLHttpRequest()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Creates a new XMLHttpRequest object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abort()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Cancels the current request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getAllResponseHeaders()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Returns header information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getResponseHeader()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Returns specific header information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89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open(</a:t>
                      </a: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method,url,async,user,psw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Specifies the request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method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: the request type GET or POST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url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: the file location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async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: true (asynchronous) or false (synchronous)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user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: optional user name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psw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: optional password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503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send()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Sends the request to the server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Used for GET requests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3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send(</a:t>
                      </a:r>
                      <a:r>
                        <a:rPr b="1" i="1" lang="en-US" sz="1800" u="none" cap="none" strike="noStrike">
                          <a:solidFill>
                            <a:srgbClr val="5A2515"/>
                          </a:solidFill>
                        </a:rPr>
                        <a:t>string</a:t>
                      </a: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Sends the request to the server.</a:t>
                      </a:r>
                      <a:b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Used for POST requests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3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setRequestHeader()</a:t>
                      </a:r>
                      <a:endParaRPr/>
                    </a:p>
                  </a:txBody>
                  <a:tcPr marT="34900" marB="34900" marR="34900" marL="69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5A2515"/>
                          </a:solidFill>
                        </a:rPr>
                        <a:t>Adds a label/value pair to the header to be sent</a:t>
                      </a:r>
                      <a:endParaRPr/>
                    </a:p>
                  </a:txBody>
                  <a:tcPr marT="34900" marB="34900" marR="34900" marL="349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/>
          <p:nvPr>
            <p:ph type="title"/>
          </p:nvPr>
        </p:nvSpPr>
        <p:spPr>
          <a:xfrm>
            <a:off x="485610" y="115016"/>
            <a:ext cx="11317699" cy="58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Quattrocento Sans"/>
              <a:buNone/>
            </a:pPr>
            <a:r>
              <a:rPr b="1" i="0" lang="en-US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XMLHttpRequest Object Properties</a:t>
            </a:r>
            <a:endParaRPr/>
          </a:p>
        </p:txBody>
      </p:sp>
      <p:sp>
        <p:nvSpPr>
          <p:cNvPr id="295" name="Google Shape;295;p25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96" name="Google Shape;296;p25"/>
          <p:cNvGraphicFramePr/>
          <p:nvPr/>
        </p:nvGraphicFramePr>
        <p:xfrm>
          <a:off x="485610" y="7004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{A25E6FAA-5313-4339-9CCD-1E49D5044AE6}</a:tableStyleId>
              </a:tblPr>
              <a:tblGrid>
                <a:gridCol w="3899500"/>
                <a:gridCol w="7242025"/>
              </a:tblGrid>
              <a:tr h="42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Property</a:t>
                      </a:r>
                      <a:endParaRPr/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Description</a:t>
                      </a:r>
                      <a:endParaRPr/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onreadystatechange</a:t>
                      </a:r>
                      <a:endParaRPr/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Defines a function to be called when the readyState property changes</a:t>
                      </a:r>
                      <a:endParaRPr/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181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readyState</a:t>
                      </a:r>
                      <a:endParaRPr/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Holds the status of the XMLHttpRequest.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0: request not initialized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1: server connection established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2: request received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3: processing request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4: request finished and response is ready</a:t>
                      </a:r>
                      <a:endParaRPr/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responseText</a:t>
                      </a:r>
                      <a:endParaRPr b="1"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Returns the response data as a string</a:t>
                      </a:r>
                      <a:endParaRPr/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responseXML</a:t>
                      </a:r>
                      <a:endParaRPr b="1"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Returns the response data as XML data</a:t>
                      </a:r>
                      <a:endParaRPr/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3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status</a:t>
                      </a:r>
                      <a:endParaRPr/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Returns the status-number of a request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200: "OK"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403: "Forbidden"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404: "Not Found"</a:t>
                      </a:r>
                      <a:b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</a:b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For a complete list go to the </a:t>
                      </a:r>
                      <a:r>
                        <a:rPr b="1" lang="en-US" sz="18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Http Messages Reference</a:t>
                      </a:r>
                      <a:endParaRPr b="1"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B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statusText</a:t>
                      </a:r>
                      <a:endParaRPr/>
                    </a:p>
                  </a:txBody>
                  <a:tcPr marT="60775" marB="60775" marR="60775" marL="1215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</a:rPr>
                        <a:t>Returns the status-text (e.g. "OK" or "Not Found")</a:t>
                      </a:r>
                      <a:endParaRPr/>
                    </a:p>
                  </a:txBody>
                  <a:tcPr marT="60775" marB="60775" marR="60775" marL="607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0" y="-25955"/>
            <a:ext cx="11317699" cy="58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Quattrocento Sans"/>
              <a:buNone/>
            </a:pPr>
            <a:r>
              <a:rPr b="1" lang="en-US" sz="28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AJAX PROGRAM </a:t>
            </a:r>
            <a:endParaRPr b="1" i="0" sz="28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2" name="Google Shape;302;p26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26"/>
          <p:cNvSpPr txBox="1"/>
          <p:nvPr/>
        </p:nvSpPr>
        <p:spPr>
          <a:xfrm>
            <a:off x="388691" y="543428"/>
            <a:ext cx="332623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&lt;!DOCTYPE html&gt;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&lt;html&gt;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&lt;body&gt;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&lt;div id="demo"&gt;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&lt;h2&gt;Let AJAX change this text&lt;/h2&gt;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&lt;button type="button" onclick="loadDoc()"&gt;Change Content&lt;/button&gt;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&lt;/div&gt;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&lt;/body&gt;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&lt;/html&gt;</a:t>
            </a:r>
            <a:endParaRPr/>
          </a:p>
        </p:txBody>
      </p:sp>
      <p:sp>
        <p:nvSpPr>
          <p:cNvPr id="304" name="Google Shape;304;p26"/>
          <p:cNvSpPr txBox="1"/>
          <p:nvPr/>
        </p:nvSpPr>
        <p:spPr>
          <a:xfrm>
            <a:off x="3848644" y="518697"/>
            <a:ext cx="5415094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&lt;script&gt;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function loadDoc()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var xhttp = new XMLHttpRequest();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xhttp.onreadystatechange = function()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if (this.readyState == 4 &amp;&amp; this.status == 200)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 document.getElementById("demo").innerHTML 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 this.responseText;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xhttp.open("GET", "ajax_info.txt", true);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xhttp.send();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&lt;/script&gt;&lt;/body&gt;&lt;/html&gt;</a:t>
            </a:r>
            <a:endParaRPr/>
          </a:p>
        </p:txBody>
      </p:sp>
      <p:pic>
        <p:nvPicPr>
          <p:cNvPr id="305" name="Google Shape;305;p26"/>
          <p:cNvPicPr preferRelativeResize="0"/>
          <p:nvPr/>
        </p:nvPicPr>
        <p:blipFill rotWithShape="1">
          <a:blip r:embed="rId3">
            <a:alphaModFix/>
          </a:blip>
          <a:srcRect b="66116" l="48785" r="26307" t="19817"/>
          <a:stretch/>
        </p:blipFill>
        <p:spPr>
          <a:xfrm>
            <a:off x="7726259" y="2495725"/>
            <a:ext cx="4144162" cy="154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4">
            <a:alphaModFix/>
          </a:blip>
          <a:srcRect b="59021" l="48749" r="23969" t="21284"/>
          <a:stretch/>
        </p:blipFill>
        <p:spPr>
          <a:xfrm>
            <a:off x="6300132" y="4286773"/>
            <a:ext cx="5570289" cy="20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/>
          <p:nvPr/>
        </p:nvSpPr>
        <p:spPr>
          <a:xfrm>
            <a:off x="230221" y="4734906"/>
            <a:ext cx="549946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The "ajax_info.txt" file used in the example above, is a simple text file and looks like this: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&lt;h1&gt;AJAX&lt;/h1&gt;</a:t>
            </a:r>
            <a:b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&lt;p&gt;AJAX is not a programming language.&lt;/p&gt;</a:t>
            </a:r>
            <a:b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&lt;p&gt;AJAX is a technique for accessing web servers from a web page.&lt;/p&gt;</a:t>
            </a:r>
            <a:b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i="0" lang="en-US" sz="1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&lt;p&gt;AJAX stands for Asynchronous JavaScript And XML.&lt;/p&gt;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type="ctrTitle"/>
          </p:nvPr>
        </p:nvSpPr>
        <p:spPr>
          <a:xfrm>
            <a:off x="1527048" y="1901952"/>
            <a:ext cx="4873752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13" name="Google Shape;313;p27"/>
          <p:cNvSpPr txBox="1"/>
          <p:nvPr>
            <p:ph idx="1" type="subTitle"/>
          </p:nvPr>
        </p:nvSpPr>
        <p:spPr>
          <a:xfrm>
            <a:off x="1527048" y="3108960"/>
            <a:ext cx="3913632" cy="1883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B.Akilandeswari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Asst. Prof, SIGC,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Trichy-1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akilandeswarib@sigc.edu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Opened package with a pink shirt in it" id="314" name="Google Shape;31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" l="0" r="0" t="7"/>
          <a:stretch/>
        </p:blipFill>
        <p:spPr>
          <a:xfrm>
            <a:off x="6443482" y="812292"/>
            <a:ext cx="463600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